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9"/>
  </p:notesMasterIdLst>
  <p:handoutMasterIdLst>
    <p:handoutMasterId r:id="rId30"/>
  </p:handoutMasterIdLst>
  <p:sldIdLst>
    <p:sldId id="274" r:id="rId5"/>
    <p:sldId id="276" r:id="rId6"/>
    <p:sldId id="300" r:id="rId7"/>
    <p:sldId id="279" r:id="rId8"/>
    <p:sldId id="278" r:id="rId9"/>
    <p:sldId id="285" r:id="rId10"/>
    <p:sldId id="293" r:id="rId11"/>
    <p:sldId id="286" r:id="rId12"/>
    <p:sldId id="299" r:id="rId13"/>
    <p:sldId id="287" r:id="rId14"/>
    <p:sldId id="294" r:id="rId15"/>
    <p:sldId id="290" r:id="rId16"/>
    <p:sldId id="291" r:id="rId17"/>
    <p:sldId id="277" r:id="rId18"/>
    <p:sldId id="288" r:id="rId19"/>
    <p:sldId id="295" r:id="rId20"/>
    <p:sldId id="282" r:id="rId21"/>
    <p:sldId id="289" r:id="rId22"/>
    <p:sldId id="280" r:id="rId23"/>
    <p:sldId id="284" r:id="rId24"/>
    <p:sldId id="281" r:id="rId25"/>
    <p:sldId id="296" r:id="rId26"/>
    <p:sldId id="298" r:id="rId27"/>
    <p:sldId id="301" r:id="rId28"/>
  </p:sldIdLst>
  <p:sldSz cx="24387175" cy="13716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826C13-F56F-D1EC-374D-F252B536E378}" name="Becky Fay" initials="BF" userId="S::becky.fay@wedc.org::8c5cd15e-f86e-497d-92f7-a6c0d00a6022" providerId="AD"/>
  <p188:author id="{97D8A15E-4609-60B0-F1AD-43F235A011C9}" name="Kate Constalie" initials="KC" userId="S::kate.constalie@wedc.org::6685ec31-9c69-4cc5-abda-b3831282ce03" providerId="AD"/>
  <p188:author id="{5E991D9E-856E-0B83-182D-72F715B0F70B}" name="Melissa Hughes" initials="MH" userId="S::missy.hughes@wedc.org::6147022f-6934-4f4a-89ec-f5a5f3a1c5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630042"/>
    <a:srgbClr val="5F5F5F"/>
    <a:srgbClr val="D6D6D6"/>
    <a:srgbClr val="F3B137"/>
    <a:srgbClr val="5C0E3D"/>
    <a:srgbClr val="030121"/>
    <a:srgbClr val="B7265E"/>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75701-B0DC-3E34-ADD9-863767BE81B3}" v="1425" dt="2024-01-03T16:34:07.756"/>
    <p1510:client id="{1F32E8EA-270D-8DC0-2371-60EE4C3FB399}" v="259" dt="2023-12-18T20:24:16.991"/>
    <p1510:client id="{28D580BD-F07D-FDEF-1047-DBB84B2C0CFE}" v="3350" dt="2023-12-21T20:52:13.419"/>
    <p1510:client id="{2F0695D1-A6A6-D214-6C00-C55100312D28}" v="493" dt="2023-12-20T15:57:23.666"/>
    <p1510:client id="{31B225BD-55AA-DAD6-9FCC-BA148006970F}" v="339" dt="2023-12-19T18:32:00.118"/>
    <p1510:client id="{516B7864-CCFD-DBBD-387E-05C0AA65EE59}" v="22" dt="2024-01-03T16:38:04.680"/>
    <p1510:client id="{7D3BA6A7-A327-0463-2E65-111F0E94E807}" v="696" dt="2024-01-03T16:34:24.462"/>
    <p1510:client id="{AA699859-B2D5-6A97-25C6-FF87CBD02CFD}" v="1044" dt="2023-12-20T15:52:05.772"/>
    <p1510:client id="{BE61B30B-DE56-8ECB-DD0B-7256BD22BBE8}" v="2189" dt="2024-01-02T22:04:28.168"/>
    <p1510:client id="{FFB53379-EC4E-A04F-A30E-C804CF9FA4BB}" v="61" dt="2023-12-18T21:00:46.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7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BC271D-0FFE-B439-92C8-E67FB23D12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10EF9C-57DE-49D7-4A05-04B7358C32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B6AD2A-7545-D34A-A2CD-247F1EC33AE1}" type="datetimeFigureOut">
              <a:rPr lang="en-US" smtClean="0"/>
              <a:t>1/3/2024</a:t>
            </a:fld>
            <a:endParaRPr lang="en-US"/>
          </a:p>
        </p:txBody>
      </p:sp>
      <p:sp>
        <p:nvSpPr>
          <p:cNvPr id="4" name="Footer Placeholder 3">
            <a:extLst>
              <a:ext uri="{FF2B5EF4-FFF2-40B4-BE49-F238E27FC236}">
                <a16:creationId xmlns:a16="http://schemas.microsoft.com/office/drawing/2014/main" id="{82EBCF5A-2183-76FE-E8A5-2FA8F59C2C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5B091F9-AC39-B4E4-A414-6DBDDD3581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FEEBF2-E756-6F4F-88E2-D06259D02EEC}" type="slidenum">
              <a:rPr lang="en-US" smtClean="0"/>
              <a:t>‹#›</a:t>
            </a:fld>
            <a:endParaRPr lang="en-US"/>
          </a:p>
        </p:txBody>
      </p:sp>
    </p:spTree>
    <p:extLst>
      <p:ext uri="{BB962C8B-B14F-4D97-AF65-F5344CB8AC3E}">
        <p14:creationId xmlns:p14="http://schemas.microsoft.com/office/powerpoint/2010/main" val="1424691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D9EBF-13BD-344F-9E39-1EEDB08C0167}" type="datetimeFigureOut">
              <a:rPr lang="en-US" smtClean="0"/>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2559E-D660-4C4C-954F-F7EF8881957E}" type="slidenum">
              <a:rPr lang="en-US" smtClean="0"/>
              <a:t>‹#›</a:t>
            </a:fld>
            <a:endParaRPr lang="en-US"/>
          </a:p>
        </p:txBody>
      </p:sp>
    </p:spTree>
    <p:extLst>
      <p:ext uri="{BB962C8B-B14F-4D97-AF65-F5344CB8AC3E}">
        <p14:creationId xmlns:p14="http://schemas.microsoft.com/office/powerpoint/2010/main" val="649412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ce.wi.gov/Pages/CleanEnergyPlan.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EPG description from Langlade Co.: </a:t>
            </a:r>
            <a:r>
              <a:rPr lang="en-US"/>
              <a:t>The Entrepreneurial Training Program offers a comprehensive set of resources and support for individuals at various stages of entrepreneurship. It includes a 9-week Business Plan Series with instruction, guest speakers, and counseling for those considering starting, struggling with, or looking to grow their businesses. The Business Education Series provides both in-person and online learning options, covering essential aspects of business management such as accounting, budgeting, QuickBooks usage, e-commerce, and social media marketing. Additionally, there's a Swipe Smart Workshop to educate businesses on card processing systems. The program includes quarterly Peer Mentoring Groups and One-on-One Counseling Services.</a:t>
            </a:r>
          </a:p>
          <a:p>
            <a:r>
              <a:rPr lang="en-US">
                <a:cs typeface="Calibri"/>
              </a:rPr>
              <a:t>WEDC: Capital Catalyst?  EPG, others.....</a:t>
            </a:r>
          </a:p>
        </p:txBody>
      </p:sp>
      <p:sp>
        <p:nvSpPr>
          <p:cNvPr id="4" name="Slide Number Placeholder 3"/>
          <p:cNvSpPr>
            <a:spLocks noGrp="1"/>
          </p:cNvSpPr>
          <p:nvPr>
            <p:ph type="sldNum" sz="quarter" idx="5"/>
          </p:nvPr>
        </p:nvSpPr>
        <p:spPr/>
        <p:txBody>
          <a:bodyPr/>
          <a:lstStyle/>
          <a:p>
            <a:fld id="{0E82559E-D660-4C4C-954F-F7EF8881957E}" type="slidenum">
              <a:rPr lang="en-US" smtClean="0"/>
              <a:t>8</a:t>
            </a:fld>
            <a:endParaRPr lang="en-US"/>
          </a:p>
        </p:txBody>
      </p:sp>
    </p:spTree>
    <p:extLst>
      <p:ext uri="{BB962C8B-B14F-4D97-AF65-F5344CB8AC3E}">
        <p14:creationId xmlns:p14="http://schemas.microsoft.com/office/powerpoint/2010/main" val="20944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6DF59-5F47-9AC2-82C5-689D63443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5191E2-BC81-CC3B-3322-0A802F371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FC9A0-C2D3-EDDD-AA1B-E4E39204E67F}"/>
              </a:ext>
            </a:extLst>
          </p:cNvPr>
          <p:cNvSpPr>
            <a:spLocks noGrp="1"/>
          </p:cNvSpPr>
          <p:nvPr>
            <p:ph type="body" idx="1"/>
          </p:nvPr>
        </p:nvSpPr>
        <p:spPr/>
        <p:txBody>
          <a:bodyPr/>
          <a:lstStyle/>
          <a:p>
            <a:r>
              <a:rPr lang="en-US">
                <a:ea typeface="Calibri"/>
                <a:cs typeface="Calibri"/>
              </a:rPr>
              <a:t>EPG description from Langlade Co.: </a:t>
            </a:r>
            <a:r>
              <a:rPr lang="en-US"/>
              <a:t>The Entrepreneurial Training Program offers a comprehensive set of resources and support for individuals at various stages of entrepreneurship. It includes a 9-week Business Plan Series with instruction, guest speakers, and counseling for those considering starting, struggling with, or looking to grow their businesses. The Business Education Series provides both in-person and online learning options, covering essential aspects of business management such as accounting, budgeting, QuickBooks usage, e-commerce, and social media marketing. Additionally, there's a Swipe Smart Workshop to educate businesses on card processing systems. The program includes quarterly Peer Mentoring Groups and One-on-One Counseling Services.</a:t>
            </a:r>
          </a:p>
        </p:txBody>
      </p:sp>
      <p:sp>
        <p:nvSpPr>
          <p:cNvPr id="4" name="Slide Number Placeholder 3">
            <a:extLst>
              <a:ext uri="{FF2B5EF4-FFF2-40B4-BE49-F238E27FC236}">
                <a16:creationId xmlns:a16="http://schemas.microsoft.com/office/drawing/2014/main" id="{C12D0F1A-9D7E-3B25-4173-0769F75C11BB}"/>
              </a:ext>
            </a:extLst>
          </p:cNvPr>
          <p:cNvSpPr>
            <a:spLocks noGrp="1"/>
          </p:cNvSpPr>
          <p:nvPr>
            <p:ph type="sldNum" sz="quarter" idx="5"/>
          </p:nvPr>
        </p:nvSpPr>
        <p:spPr/>
        <p:txBody>
          <a:bodyPr/>
          <a:lstStyle/>
          <a:p>
            <a:fld id="{0E82559E-D660-4C4C-954F-F7EF8881957E}" type="slidenum">
              <a:rPr lang="en-US" smtClean="0"/>
              <a:t>9</a:t>
            </a:fld>
            <a:endParaRPr lang="en-US"/>
          </a:p>
        </p:txBody>
      </p:sp>
    </p:spTree>
    <p:extLst>
      <p:ext uri="{BB962C8B-B14F-4D97-AF65-F5344CB8AC3E}">
        <p14:creationId xmlns:p14="http://schemas.microsoft.com/office/powerpoint/2010/main" val="1056727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Might involve </a:t>
            </a:r>
            <a:r>
              <a:rPr lang="en-US" err="1">
                <a:cs typeface="Calibri"/>
              </a:rPr>
              <a:t>WICaP</a:t>
            </a:r>
            <a:r>
              <a:rPr lang="en-US">
                <a:cs typeface="Calibri"/>
              </a:rPr>
              <a:t> agency.  </a:t>
            </a:r>
          </a:p>
        </p:txBody>
      </p:sp>
      <p:sp>
        <p:nvSpPr>
          <p:cNvPr id="4" name="Slide Number Placeholder 3"/>
          <p:cNvSpPr>
            <a:spLocks noGrp="1"/>
          </p:cNvSpPr>
          <p:nvPr>
            <p:ph type="sldNum" sz="quarter" idx="5"/>
          </p:nvPr>
        </p:nvSpPr>
        <p:spPr/>
        <p:txBody>
          <a:bodyPr/>
          <a:lstStyle/>
          <a:p>
            <a:fld id="{0E82559E-D660-4C4C-954F-F7EF8881957E}" type="slidenum">
              <a:rPr lang="en-US" smtClean="0"/>
              <a:t>10</a:t>
            </a:fld>
            <a:endParaRPr lang="en-US"/>
          </a:p>
        </p:txBody>
      </p:sp>
    </p:spTree>
    <p:extLst>
      <p:ext uri="{BB962C8B-B14F-4D97-AF65-F5344CB8AC3E}">
        <p14:creationId xmlns:p14="http://schemas.microsoft.com/office/powerpoint/2010/main" val="3739836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https://osce.wi.gov/Pages/CleanEnergyPlan.aspx</a:t>
            </a:r>
            <a:endParaRPr lang="en-US"/>
          </a:p>
          <a:p>
            <a:endParaRPr lang="en-US"/>
          </a:p>
        </p:txBody>
      </p:sp>
      <p:sp>
        <p:nvSpPr>
          <p:cNvPr id="4" name="Slide Number Placeholder 3"/>
          <p:cNvSpPr>
            <a:spLocks noGrp="1"/>
          </p:cNvSpPr>
          <p:nvPr>
            <p:ph type="sldNum" sz="quarter" idx="5"/>
          </p:nvPr>
        </p:nvSpPr>
        <p:spPr/>
        <p:txBody>
          <a:bodyPr/>
          <a:lstStyle/>
          <a:p>
            <a:fld id="{0E82559E-D660-4C4C-954F-F7EF8881957E}" type="slidenum">
              <a:rPr lang="en-US" smtClean="0"/>
              <a:t>13</a:t>
            </a:fld>
            <a:endParaRPr lang="en-US"/>
          </a:p>
        </p:txBody>
      </p:sp>
    </p:spTree>
    <p:extLst>
      <p:ext uri="{BB962C8B-B14F-4D97-AF65-F5344CB8AC3E}">
        <p14:creationId xmlns:p14="http://schemas.microsoft.com/office/powerpoint/2010/main" val="3105857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81594-57B3-D645-A4E7-28AD8896C738}"/>
              </a:ext>
            </a:extLst>
          </p:cNvPr>
          <p:cNvPicPr>
            <a:picLocks noChangeAspect="1"/>
          </p:cNvPicPr>
          <p:nvPr userDrawn="1"/>
        </p:nvPicPr>
        <p:blipFill>
          <a:blip r:embed="rId4"/>
          <a:srcRect/>
          <a:stretch/>
        </p:blipFill>
        <p:spPr>
          <a:xfrm>
            <a:off x="14839674" y="6023610"/>
            <a:ext cx="6675120" cy="1668780"/>
          </a:xfrm>
          <a:prstGeom prst="rect">
            <a:avLst/>
          </a:prstGeom>
        </p:spPr>
      </p:pic>
      <p:sp>
        <p:nvSpPr>
          <p:cNvPr id="6" name="Text Placeholder 5">
            <a:extLst>
              <a:ext uri="{FF2B5EF4-FFF2-40B4-BE49-F238E27FC236}">
                <a16:creationId xmlns:a16="http://schemas.microsoft.com/office/drawing/2014/main" id="{5BD4B97D-D628-B6EC-7BE6-19D6932217F9}"/>
              </a:ext>
            </a:extLst>
          </p:cNvPr>
          <p:cNvSpPr>
            <a:spLocks noGrp="1"/>
          </p:cNvSpPr>
          <p:nvPr>
            <p:ph type="body" sz="quarter" idx="10" hasCustomPrompt="1"/>
          </p:nvPr>
        </p:nvSpPr>
        <p:spPr>
          <a:xfrm>
            <a:off x="13016752" y="9195641"/>
            <a:ext cx="10219765" cy="603750"/>
          </a:xfrm>
        </p:spPr>
        <p:txBody>
          <a:bodyPr>
            <a:normAutofit/>
          </a:bodyPr>
          <a:lstStyle>
            <a:lvl1pPr marL="0" indent="0" algn="ctr">
              <a:buNone/>
              <a:defRPr sz="4000" b="1" i="0">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pPr lvl="0"/>
            <a:r>
              <a:rPr lang="en-US"/>
              <a:t>PRESENTATION TITLE HERE</a:t>
            </a:r>
          </a:p>
        </p:txBody>
      </p:sp>
      <p:sp>
        <p:nvSpPr>
          <p:cNvPr id="7" name="Text Placeholder 5">
            <a:extLst>
              <a:ext uri="{FF2B5EF4-FFF2-40B4-BE49-F238E27FC236}">
                <a16:creationId xmlns:a16="http://schemas.microsoft.com/office/drawing/2014/main" id="{98979B23-B2B7-5C3F-0876-6017B7A406A0}"/>
              </a:ext>
            </a:extLst>
          </p:cNvPr>
          <p:cNvSpPr>
            <a:spLocks noGrp="1"/>
          </p:cNvSpPr>
          <p:nvPr>
            <p:ph type="body" sz="quarter" idx="11" hasCustomPrompt="1"/>
          </p:nvPr>
        </p:nvSpPr>
        <p:spPr>
          <a:xfrm>
            <a:off x="13016752" y="9876957"/>
            <a:ext cx="10219765" cy="603750"/>
          </a:xfrm>
        </p:spPr>
        <p:txBody>
          <a:bodyPr>
            <a:normAutofit/>
          </a:bodyPr>
          <a:lstStyle>
            <a:lvl1pPr marL="0" indent="0" algn="ctr">
              <a:buNone/>
              <a:defRPr sz="3600" b="0" i="0">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pPr lvl="0"/>
            <a:r>
              <a:rPr lang="en-US"/>
              <a:t>Subtitle Here</a:t>
            </a:r>
          </a:p>
        </p:txBody>
      </p:sp>
      <p:sp>
        <p:nvSpPr>
          <p:cNvPr id="8" name="Text Placeholder 5">
            <a:extLst>
              <a:ext uri="{FF2B5EF4-FFF2-40B4-BE49-F238E27FC236}">
                <a16:creationId xmlns:a16="http://schemas.microsoft.com/office/drawing/2014/main" id="{3F901E68-8F66-7113-054B-C42E292F0D1A}"/>
              </a:ext>
            </a:extLst>
          </p:cNvPr>
          <p:cNvSpPr>
            <a:spLocks noGrp="1"/>
          </p:cNvSpPr>
          <p:nvPr>
            <p:ph type="body" sz="quarter" idx="12" hasCustomPrompt="1"/>
          </p:nvPr>
        </p:nvSpPr>
        <p:spPr>
          <a:xfrm>
            <a:off x="13016752" y="10916863"/>
            <a:ext cx="10219765" cy="603750"/>
          </a:xfrm>
        </p:spPr>
        <p:txBody>
          <a:bodyPr>
            <a:normAutofit/>
          </a:bodyPr>
          <a:lstStyle>
            <a:lvl1pPr marL="0" indent="0" algn="ctr">
              <a:buNone/>
              <a:defRPr sz="3000" b="1" i="0">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pPr lvl="0"/>
            <a:r>
              <a:rPr lang="en-US"/>
              <a:t>00.00.22</a:t>
            </a:r>
          </a:p>
        </p:txBody>
      </p:sp>
    </p:spTree>
    <p:custDataLst>
      <p:tags r:id="rId1"/>
    </p:custDataLst>
    <p:extLst>
      <p:ext uri="{BB962C8B-B14F-4D97-AF65-F5344CB8AC3E}">
        <p14:creationId xmlns:p14="http://schemas.microsoft.com/office/powerpoint/2010/main" val="261310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Top">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E3FA8A86-EE20-AAA2-8D9E-FB113BC2239D}"/>
              </a:ext>
            </a:extLst>
          </p:cNvPr>
          <p:cNvSpPr>
            <a:spLocks noGrp="1"/>
          </p:cNvSpPr>
          <p:nvPr>
            <p:ph type="body" sz="quarter" idx="10" hasCustomPrompt="1"/>
          </p:nvPr>
        </p:nvSpPr>
        <p:spPr>
          <a:xfrm>
            <a:off x="2185416" y="1371600"/>
            <a:ext cx="20762718" cy="1076044"/>
          </a:xfrm>
        </p:spPr>
        <p:txBody>
          <a:bodyPr>
            <a:normAutofit/>
          </a:bodyPr>
          <a:lstStyle>
            <a:lvl1pPr marL="0" indent="0">
              <a:spcBef>
                <a:spcPts val="0"/>
              </a:spcBef>
              <a:buNone/>
              <a:defRPr sz="7200" b="0" i="0">
                <a:solidFill>
                  <a:srgbClr val="030121"/>
                </a:solidFill>
                <a:latin typeface="+mj-lt"/>
                <a:cs typeface="Arial" panose="020B0604020202020204" pitchFamily="34" charset="0"/>
              </a:defRPr>
            </a:lvl1pPr>
          </a:lstStyle>
          <a:p>
            <a:pPr lvl="0"/>
            <a:r>
              <a:rPr lang="en-US"/>
              <a:t>Content Title Here</a:t>
            </a:r>
          </a:p>
        </p:txBody>
      </p:sp>
      <p:sp>
        <p:nvSpPr>
          <p:cNvPr id="11" name="Content Placeholder 12">
            <a:extLst>
              <a:ext uri="{FF2B5EF4-FFF2-40B4-BE49-F238E27FC236}">
                <a16:creationId xmlns:a16="http://schemas.microsoft.com/office/drawing/2014/main" id="{C39BDABC-3ACD-E14A-A93A-BDE5A520E18A}"/>
              </a:ext>
            </a:extLst>
          </p:cNvPr>
          <p:cNvSpPr>
            <a:spLocks noGrp="1"/>
          </p:cNvSpPr>
          <p:nvPr>
            <p:ph sz="quarter" idx="11"/>
          </p:nvPr>
        </p:nvSpPr>
        <p:spPr>
          <a:xfrm>
            <a:off x="2185416" y="3003178"/>
            <a:ext cx="20728371" cy="8884022"/>
          </a:xfrm>
          <a:noFill/>
          <a:ln>
            <a:noFill/>
          </a:ln>
        </p:spPr>
        <p:style>
          <a:lnRef idx="2">
            <a:schemeClr val="accent6"/>
          </a:lnRef>
          <a:fillRef idx="1">
            <a:schemeClr val="lt1"/>
          </a:fillRef>
          <a:effectRef idx="0">
            <a:schemeClr val="accent6"/>
          </a:effectRef>
          <a:fontRef idx="minor">
            <a:schemeClr val="dk1"/>
          </a:fontRef>
        </p:style>
        <p:txBody>
          <a:bodyPr>
            <a:normAutofit/>
          </a:bodyPr>
          <a:lstStyle>
            <a:lvl1pPr marL="457200" indent="-457200">
              <a:buClrTx/>
              <a:buFontTx/>
              <a:buBlip>
                <a:blip r:embed="rId3"/>
              </a:buBlip>
              <a:defRPr sz="3000" b="0" i="0">
                <a:solidFill>
                  <a:srgbClr val="5F5F5F"/>
                </a:solidFill>
                <a:latin typeface="+mn-lt"/>
                <a:cs typeface="Arial" panose="020B0604020202020204" pitchFamily="34" charset="0"/>
              </a:defRPr>
            </a:lvl1pPr>
            <a:lvl2pPr marL="13716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2pPr>
            <a:lvl3pPr marL="22860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3pPr>
            <a:lvl4pPr marL="32004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4pPr>
            <a:lvl5pPr marL="41148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1CD2B8CD-78DA-4AFC-9FF1-D5704B7A8B6B}"/>
              </a:ext>
            </a:extLst>
          </p:cNvPr>
          <p:cNvSpPr>
            <a:spLocks noGrp="1"/>
          </p:cNvSpPr>
          <p:nvPr>
            <p:ph type="sldNum" sz="quarter" idx="4"/>
          </p:nvPr>
        </p:nvSpPr>
        <p:spPr>
          <a:xfrm>
            <a:off x="23351669" y="12598401"/>
            <a:ext cx="879257" cy="730250"/>
          </a:xfrm>
          <a:prstGeom prst="rect">
            <a:avLst/>
          </a:prstGeom>
        </p:spPr>
        <p:txBody>
          <a:bodyPr vert="horz" lIns="91440" tIns="45720" rIns="91440" bIns="45720" rtlCol="0" anchor="ctr"/>
          <a:lstStyle>
            <a:lvl1pPr algn="ctr">
              <a:defRPr sz="2400" b="1" i="1">
                <a:solidFill>
                  <a:schemeClr val="tx2"/>
                </a:solidFill>
              </a:defRPr>
            </a:lvl1pPr>
          </a:lstStyle>
          <a:p>
            <a:fld id="{48F63A3B-78C7-47BE-AE5E-E10140E04643}" type="slidenum">
              <a:rPr lang="en-US" smtClean="0"/>
              <a:pPr/>
              <a:t>‹#›</a:t>
            </a:fld>
            <a:endParaRPr lang="en-US"/>
          </a:p>
        </p:txBody>
      </p:sp>
    </p:spTree>
    <p:custDataLst>
      <p:tags r:id="rId1"/>
    </p:custDataLst>
    <p:extLst>
      <p:ext uri="{BB962C8B-B14F-4D97-AF65-F5344CB8AC3E}">
        <p14:creationId xmlns:p14="http://schemas.microsoft.com/office/powerpoint/2010/main" val="164545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hree Contents">
    <p:spTree>
      <p:nvGrpSpPr>
        <p:cNvPr id="1" name=""/>
        <p:cNvGrpSpPr/>
        <p:nvPr/>
      </p:nvGrpSpPr>
      <p:grpSpPr>
        <a:xfrm>
          <a:off x="0" y="0"/>
          <a:ext cx="0" cy="0"/>
          <a:chOff x="0" y="0"/>
          <a:chExt cx="0" cy="0"/>
        </a:xfrm>
      </p:grpSpPr>
      <p:sp>
        <p:nvSpPr>
          <p:cNvPr id="7" name="Text Placeholder 10">
            <a:extLst>
              <a:ext uri="{FF2B5EF4-FFF2-40B4-BE49-F238E27FC236}">
                <a16:creationId xmlns:a16="http://schemas.microsoft.com/office/drawing/2014/main" id="{F3ECBAEA-5E93-1D64-5820-B99B2E869C66}"/>
              </a:ext>
            </a:extLst>
          </p:cNvPr>
          <p:cNvSpPr>
            <a:spLocks noGrp="1"/>
          </p:cNvSpPr>
          <p:nvPr>
            <p:ph type="body" sz="quarter" idx="10" hasCustomPrompt="1"/>
          </p:nvPr>
        </p:nvSpPr>
        <p:spPr>
          <a:xfrm>
            <a:off x="2185416" y="1371600"/>
            <a:ext cx="20762718" cy="1076044"/>
          </a:xfrm>
        </p:spPr>
        <p:txBody>
          <a:bodyPr>
            <a:normAutofit/>
          </a:bodyPr>
          <a:lstStyle>
            <a:lvl1pPr marL="0" indent="0">
              <a:spcBef>
                <a:spcPts val="0"/>
              </a:spcBef>
              <a:buNone/>
              <a:defRPr sz="7200" b="0" i="0">
                <a:solidFill>
                  <a:srgbClr val="030121"/>
                </a:solidFill>
                <a:latin typeface="+mj-lt"/>
                <a:cs typeface="Arial" panose="020B0604020202020204" pitchFamily="34" charset="0"/>
              </a:defRPr>
            </a:lvl1pPr>
          </a:lstStyle>
          <a:p>
            <a:pPr lvl="0"/>
            <a:r>
              <a:rPr lang="en-US"/>
              <a:t>Content Title Here</a:t>
            </a:r>
          </a:p>
        </p:txBody>
      </p:sp>
      <p:sp>
        <p:nvSpPr>
          <p:cNvPr id="8" name="Content Placeholder 12">
            <a:extLst>
              <a:ext uri="{FF2B5EF4-FFF2-40B4-BE49-F238E27FC236}">
                <a16:creationId xmlns:a16="http://schemas.microsoft.com/office/drawing/2014/main" id="{789DFF24-9B42-3F18-3501-2E896A41CA07}"/>
              </a:ext>
            </a:extLst>
          </p:cNvPr>
          <p:cNvSpPr>
            <a:spLocks noGrp="1"/>
          </p:cNvSpPr>
          <p:nvPr>
            <p:ph sz="quarter" idx="11"/>
          </p:nvPr>
        </p:nvSpPr>
        <p:spPr>
          <a:xfrm>
            <a:off x="2185417" y="3003178"/>
            <a:ext cx="9828784" cy="8884022"/>
          </a:xfrm>
          <a:noFill/>
          <a:ln>
            <a:noFill/>
          </a:ln>
        </p:spPr>
        <p:style>
          <a:lnRef idx="2">
            <a:schemeClr val="accent6"/>
          </a:lnRef>
          <a:fillRef idx="1">
            <a:schemeClr val="lt1"/>
          </a:fillRef>
          <a:effectRef idx="0">
            <a:schemeClr val="accent6"/>
          </a:effectRef>
          <a:fontRef idx="minor">
            <a:schemeClr val="dk1"/>
          </a:fontRef>
        </p:style>
        <p:txBody>
          <a:bodyPr>
            <a:normAutofit/>
          </a:bodyPr>
          <a:lstStyle>
            <a:lvl1pPr marL="457200" indent="-457200">
              <a:buClrTx/>
              <a:buFontTx/>
              <a:buBlip>
                <a:blip r:embed="rId3"/>
              </a:buBlip>
              <a:defRPr sz="3000" b="0" i="0">
                <a:solidFill>
                  <a:srgbClr val="5F5F5F"/>
                </a:solidFill>
                <a:latin typeface="+mn-lt"/>
                <a:cs typeface="Arial" panose="020B0604020202020204" pitchFamily="34" charset="0"/>
              </a:defRPr>
            </a:lvl1pPr>
            <a:lvl2pPr marL="13716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2pPr>
            <a:lvl3pPr marL="22860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3pPr>
            <a:lvl4pPr marL="32004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4pPr>
            <a:lvl5pPr marL="41148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2">
            <a:extLst>
              <a:ext uri="{FF2B5EF4-FFF2-40B4-BE49-F238E27FC236}">
                <a16:creationId xmlns:a16="http://schemas.microsoft.com/office/drawing/2014/main" id="{B7E56D5E-FB25-C2EC-C139-2D4971D275EF}"/>
              </a:ext>
            </a:extLst>
          </p:cNvPr>
          <p:cNvSpPr>
            <a:spLocks noGrp="1"/>
          </p:cNvSpPr>
          <p:nvPr>
            <p:ph sz="quarter" idx="12"/>
          </p:nvPr>
        </p:nvSpPr>
        <p:spPr>
          <a:xfrm>
            <a:off x="13121640" y="3003177"/>
            <a:ext cx="9828784" cy="4116080"/>
          </a:xfrm>
          <a:noFill/>
          <a:ln>
            <a:noFill/>
          </a:ln>
        </p:spPr>
        <p:style>
          <a:lnRef idx="2">
            <a:schemeClr val="accent6"/>
          </a:lnRef>
          <a:fillRef idx="1">
            <a:schemeClr val="lt1"/>
          </a:fillRef>
          <a:effectRef idx="0">
            <a:schemeClr val="accent6"/>
          </a:effectRef>
          <a:fontRef idx="minor">
            <a:schemeClr val="dk1"/>
          </a:fontRef>
        </p:style>
        <p:txBody>
          <a:bodyPr>
            <a:normAutofit/>
          </a:bodyPr>
          <a:lstStyle>
            <a:lvl1pPr marL="457200" indent="-457200">
              <a:buClrTx/>
              <a:buFontTx/>
              <a:buBlip>
                <a:blip r:embed="rId3"/>
              </a:buBlip>
              <a:defRPr sz="3000" b="0" i="0">
                <a:solidFill>
                  <a:srgbClr val="5F5F5F"/>
                </a:solidFill>
                <a:latin typeface="+mn-lt"/>
                <a:cs typeface="Arial" panose="020B0604020202020204" pitchFamily="34" charset="0"/>
              </a:defRPr>
            </a:lvl1pPr>
            <a:lvl2pPr marL="13716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2pPr>
            <a:lvl3pPr marL="22860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3pPr>
            <a:lvl4pPr marL="32004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4pPr>
            <a:lvl5pPr marL="41148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5EDC827B-5772-FD1B-6476-27B8B4303051}"/>
              </a:ext>
            </a:extLst>
          </p:cNvPr>
          <p:cNvSpPr>
            <a:spLocks noGrp="1"/>
          </p:cNvSpPr>
          <p:nvPr>
            <p:ph sz="quarter" idx="13"/>
          </p:nvPr>
        </p:nvSpPr>
        <p:spPr>
          <a:xfrm>
            <a:off x="13119350" y="7674790"/>
            <a:ext cx="9828784" cy="4116080"/>
          </a:xfrm>
          <a:noFill/>
          <a:ln>
            <a:noFill/>
          </a:ln>
        </p:spPr>
        <p:style>
          <a:lnRef idx="2">
            <a:schemeClr val="accent6"/>
          </a:lnRef>
          <a:fillRef idx="1">
            <a:schemeClr val="lt1"/>
          </a:fillRef>
          <a:effectRef idx="0">
            <a:schemeClr val="accent6"/>
          </a:effectRef>
          <a:fontRef idx="minor">
            <a:schemeClr val="dk1"/>
          </a:fontRef>
        </p:style>
        <p:txBody>
          <a:bodyPr>
            <a:normAutofit/>
          </a:bodyPr>
          <a:lstStyle>
            <a:lvl1pPr marL="457200" indent="-457200">
              <a:buClrTx/>
              <a:buFontTx/>
              <a:buBlip>
                <a:blip r:embed="rId3"/>
              </a:buBlip>
              <a:defRPr sz="3000" b="0" i="0">
                <a:solidFill>
                  <a:srgbClr val="5F5F5F"/>
                </a:solidFill>
                <a:latin typeface="+mn-lt"/>
                <a:cs typeface="Arial" panose="020B0604020202020204" pitchFamily="34" charset="0"/>
              </a:defRPr>
            </a:lvl1pPr>
            <a:lvl2pPr marL="13716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2pPr>
            <a:lvl3pPr marL="22860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3pPr>
            <a:lvl4pPr marL="32004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4pPr>
            <a:lvl5pPr marL="41148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273296DD-CCED-7F40-7E12-CBA7BC979DEE}"/>
              </a:ext>
            </a:extLst>
          </p:cNvPr>
          <p:cNvSpPr>
            <a:spLocks noGrp="1"/>
          </p:cNvSpPr>
          <p:nvPr>
            <p:ph type="sldNum" sz="quarter" idx="4"/>
          </p:nvPr>
        </p:nvSpPr>
        <p:spPr>
          <a:xfrm>
            <a:off x="23351669" y="12598401"/>
            <a:ext cx="879257" cy="730250"/>
          </a:xfrm>
          <a:prstGeom prst="rect">
            <a:avLst/>
          </a:prstGeom>
        </p:spPr>
        <p:txBody>
          <a:bodyPr vert="horz" lIns="91440" tIns="45720" rIns="91440" bIns="45720" rtlCol="0" anchor="ctr"/>
          <a:lstStyle>
            <a:lvl1pPr algn="ctr">
              <a:defRPr sz="2400" b="1" i="1">
                <a:solidFill>
                  <a:schemeClr val="tx2"/>
                </a:solidFill>
              </a:defRPr>
            </a:lvl1pPr>
          </a:lstStyle>
          <a:p>
            <a:fld id="{48F63A3B-78C7-47BE-AE5E-E10140E04643}" type="slidenum">
              <a:rPr lang="en-US" smtClean="0"/>
              <a:pPr/>
              <a:t>‹#›</a:t>
            </a:fld>
            <a:endParaRPr lang="en-US"/>
          </a:p>
        </p:txBody>
      </p:sp>
    </p:spTree>
    <p:custDataLst>
      <p:tags r:id="rId1"/>
    </p:custDataLst>
    <p:extLst>
      <p:ext uri="{BB962C8B-B14F-4D97-AF65-F5344CB8AC3E}">
        <p14:creationId xmlns:p14="http://schemas.microsoft.com/office/powerpoint/2010/main" val="111256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Four Contents">
    <p:spTree>
      <p:nvGrpSpPr>
        <p:cNvPr id="1" name=""/>
        <p:cNvGrpSpPr/>
        <p:nvPr/>
      </p:nvGrpSpPr>
      <p:grpSpPr>
        <a:xfrm>
          <a:off x="0" y="0"/>
          <a:ext cx="0" cy="0"/>
          <a:chOff x="0" y="0"/>
          <a:chExt cx="0" cy="0"/>
        </a:xfrm>
      </p:grpSpPr>
      <p:sp>
        <p:nvSpPr>
          <p:cNvPr id="7" name="Text Placeholder 10">
            <a:extLst>
              <a:ext uri="{FF2B5EF4-FFF2-40B4-BE49-F238E27FC236}">
                <a16:creationId xmlns:a16="http://schemas.microsoft.com/office/drawing/2014/main" id="{E4D85576-19CE-7ABA-EC54-8248E048D626}"/>
              </a:ext>
            </a:extLst>
          </p:cNvPr>
          <p:cNvSpPr>
            <a:spLocks noGrp="1"/>
          </p:cNvSpPr>
          <p:nvPr>
            <p:ph type="body" sz="quarter" idx="10" hasCustomPrompt="1"/>
          </p:nvPr>
        </p:nvSpPr>
        <p:spPr>
          <a:xfrm>
            <a:off x="2185416" y="1371600"/>
            <a:ext cx="20762718" cy="1076044"/>
          </a:xfrm>
        </p:spPr>
        <p:txBody>
          <a:bodyPr>
            <a:normAutofit/>
          </a:bodyPr>
          <a:lstStyle>
            <a:lvl1pPr marL="0" indent="0">
              <a:spcBef>
                <a:spcPts val="0"/>
              </a:spcBef>
              <a:buNone/>
              <a:defRPr sz="7200" b="0" i="0">
                <a:solidFill>
                  <a:srgbClr val="030121"/>
                </a:solidFill>
                <a:latin typeface="+mj-lt"/>
                <a:cs typeface="Arial" panose="020B0604020202020204" pitchFamily="34" charset="0"/>
              </a:defRPr>
            </a:lvl1pPr>
          </a:lstStyle>
          <a:p>
            <a:pPr lvl="0"/>
            <a:r>
              <a:rPr lang="en-US"/>
              <a:t>Content Title Here</a:t>
            </a:r>
          </a:p>
        </p:txBody>
      </p:sp>
      <p:sp>
        <p:nvSpPr>
          <p:cNvPr id="12" name="Content Placeholder 12">
            <a:extLst>
              <a:ext uri="{FF2B5EF4-FFF2-40B4-BE49-F238E27FC236}">
                <a16:creationId xmlns:a16="http://schemas.microsoft.com/office/drawing/2014/main" id="{E8AA24D6-B9FF-D757-340E-EA5BE9AB9F58}"/>
              </a:ext>
            </a:extLst>
          </p:cNvPr>
          <p:cNvSpPr>
            <a:spLocks noGrp="1"/>
          </p:cNvSpPr>
          <p:nvPr>
            <p:ph sz="quarter" idx="12"/>
          </p:nvPr>
        </p:nvSpPr>
        <p:spPr>
          <a:xfrm>
            <a:off x="13121640" y="3003177"/>
            <a:ext cx="9828784" cy="4116080"/>
          </a:xfrm>
          <a:noFill/>
          <a:ln>
            <a:noFill/>
          </a:ln>
        </p:spPr>
        <p:style>
          <a:lnRef idx="2">
            <a:schemeClr val="accent6"/>
          </a:lnRef>
          <a:fillRef idx="1">
            <a:schemeClr val="lt1"/>
          </a:fillRef>
          <a:effectRef idx="0">
            <a:schemeClr val="accent6"/>
          </a:effectRef>
          <a:fontRef idx="minor">
            <a:schemeClr val="dk1"/>
          </a:fontRef>
        </p:style>
        <p:txBody>
          <a:bodyPr>
            <a:normAutofit/>
          </a:bodyPr>
          <a:lstStyle>
            <a:lvl1pPr marL="457200" indent="-457200">
              <a:buClrTx/>
              <a:buFontTx/>
              <a:buBlip>
                <a:blip r:embed="rId3"/>
              </a:buBlip>
              <a:defRPr sz="3000" b="0" i="0">
                <a:solidFill>
                  <a:srgbClr val="5F5F5F"/>
                </a:solidFill>
                <a:latin typeface="+mn-lt"/>
                <a:cs typeface="Arial" panose="020B0604020202020204" pitchFamily="34" charset="0"/>
              </a:defRPr>
            </a:lvl1pPr>
            <a:lvl2pPr marL="13716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2pPr>
            <a:lvl3pPr marL="22860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3pPr>
            <a:lvl4pPr marL="32004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4pPr>
            <a:lvl5pPr marL="41148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A597EAD4-71EF-7095-960B-285A913068BD}"/>
              </a:ext>
            </a:extLst>
          </p:cNvPr>
          <p:cNvSpPr>
            <a:spLocks noGrp="1"/>
          </p:cNvSpPr>
          <p:nvPr>
            <p:ph sz="quarter" idx="13"/>
          </p:nvPr>
        </p:nvSpPr>
        <p:spPr>
          <a:xfrm>
            <a:off x="13121640" y="7771120"/>
            <a:ext cx="9828784" cy="4116080"/>
          </a:xfrm>
          <a:noFill/>
          <a:ln>
            <a:noFill/>
          </a:ln>
        </p:spPr>
        <p:style>
          <a:lnRef idx="2">
            <a:schemeClr val="accent6"/>
          </a:lnRef>
          <a:fillRef idx="1">
            <a:schemeClr val="lt1"/>
          </a:fillRef>
          <a:effectRef idx="0">
            <a:schemeClr val="accent6"/>
          </a:effectRef>
          <a:fontRef idx="minor">
            <a:schemeClr val="dk1"/>
          </a:fontRef>
        </p:style>
        <p:txBody>
          <a:bodyPr>
            <a:normAutofit/>
          </a:bodyPr>
          <a:lstStyle>
            <a:lvl1pPr marL="457200" indent="-457200">
              <a:buClrTx/>
              <a:buFontTx/>
              <a:buBlip>
                <a:blip r:embed="rId3"/>
              </a:buBlip>
              <a:defRPr sz="3000" b="0" i="0">
                <a:solidFill>
                  <a:srgbClr val="5F5F5F"/>
                </a:solidFill>
                <a:latin typeface="+mn-lt"/>
                <a:cs typeface="Arial" panose="020B0604020202020204" pitchFamily="34" charset="0"/>
              </a:defRPr>
            </a:lvl1pPr>
            <a:lvl2pPr marL="13716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2pPr>
            <a:lvl3pPr marL="22860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3pPr>
            <a:lvl4pPr marL="32004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4pPr>
            <a:lvl5pPr marL="41148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2">
            <a:extLst>
              <a:ext uri="{FF2B5EF4-FFF2-40B4-BE49-F238E27FC236}">
                <a16:creationId xmlns:a16="http://schemas.microsoft.com/office/drawing/2014/main" id="{236DF43D-A845-CB65-4FCA-825D993BDE30}"/>
              </a:ext>
            </a:extLst>
          </p:cNvPr>
          <p:cNvSpPr>
            <a:spLocks noGrp="1"/>
          </p:cNvSpPr>
          <p:nvPr>
            <p:ph sz="quarter" idx="14"/>
          </p:nvPr>
        </p:nvSpPr>
        <p:spPr>
          <a:xfrm>
            <a:off x="2185416" y="3003177"/>
            <a:ext cx="9828784" cy="4116080"/>
          </a:xfrm>
          <a:noFill/>
          <a:ln>
            <a:noFill/>
          </a:ln>
        </p:spPr>
        <p:style>
          <a:lnRef idx="2">
            <a:schemeClr val="accent6"/>
          </a:lnRef>
          <a:fillRef idx="1">
            <a:schemeClr val="lt1"/>
          </a:fillRef>
          <a:effectRef idx="0">
            <a:schemeClr val="accent6"/>
          </a:effectRef>
          <a:fontRef idx="minor">
            <a:schemeClr val="dk1"/>
          </a:fontRef>
        </p:style>
        <p:txBody>
          <a:bodyPr>
            <a:normAutofit/>
          </a:bodyPr>
          <a:lstStyle>
            <a:lvl1pPr marL="457200" indent="-457200">
              <a:buClrTx/>
              <a:buFontTx/>
              <a:buBlip>
                <a:blip r:embed="rId3"/>
              </a:buBlip>
              <a:defRPr sz="3000" b="0" i="0">
                <a:solidFill>
                  <a:srgbClr val="5F5F5F"/>
                </a:solidFill>
                <a:latin typeface="+mn-lt"/>
                <a:cs typeface="Arial" panose="020B0604020202020204" pitchFamily="34" charset="0"/>
              </a:defRPr>
            </a:lvl1pPr>
            <a:lvl2pPr marL="13716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2pPr>
            <a:lvl3pPr marL="22860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3pPr>
            <a:lvl4pPr marL="32004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4pPr>
            <a:lvl5pPr marL="41148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2">
            <a:extLst>
              <a:ext uri="{FF2B5EF4-FFF2-40B4-BE49-F238E27FC236}">
                <a16:creationId xmlns:a16="http://schemas.microsoft.com/office/drawing/2014/main" id="{4C599EB6-1E37-6F99-B07C-FF6A768EE633}"/>
              </a:ext>
            </a:extLst>
          </p:cNvPr>
          <p:cNvSpPr>
            <a:spLocks noGrp="1"/>
          </p:cNvSpPr>
          <p:nvPr>
            <p:ph sz="quarter" idx="15"/>
          </p:nvPr>
        </p:nvSpPr>
        <p:spPr>
          <a:xfrm>
            <a:off x="2185416" y="7771120"/>
            <a:ext cx="9828784" cy="4116080"/>
          </a:xfrm>
          <a:noFill/>
          <a:ln>
            <a:noFill/>
          </a:ln>
        </p:spPr>
        <p:style>
          <a:lnRef idx="2">
            <a:schemeClr val="accent6"/>
          </a:lnRef>
          <a:fillRef idx="1">
            <a:schemeClr val="lt1"/>
          </a:fillRef>
          <a:effectRef idx="0">
            <a:schemeClr val="accent6"/>
          </a:effectRef>
          <a:fontRef idx="minor">
            <a:schemeClr val="dk1"/>
          </a:fontRef>
        </p:style>
        <p:txBody>
          <a:bodyPr>
            <a:normAutofit/>
          </a:bodyPr>
          <a:lstStyle>
            <a:lvl1pPr marL="457200" indent="-457200">
              <a:buClrTx/>
              <a:buFontTx/>
              <a:buBlip>
                <a:blip r:embed="rId3"/>
              </a:buBlip>
              <a:defRPr sz="3000" b="0" i="0">
                <a:solidFill>
                  <a:srgbClr val="5F5F5F"/>
                </a:solidFill>
                <a:latin typeface="+mn-lt"/>
                <a:cs typeface="Arial" panose="020B0604020202020204" pitchFamily="34" charset="0"/>
              </a:defRPr>
            </a:lvl1pPr>
            <a:lvl2pPr marL="13716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2pPr>
            <a:lvl3pPr marL="22860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3pPr>
            <a:lvl4pPr marL="32004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4pPr>
            <a:lvl5pPr marL="41148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a:extLst>
              <a:ext uri="{FF2B5EF4-FFF2-40B4-BE49-F238E27FC236}">
                <a16:creationId xmlns:a16="http://schemas.microsoft.com/office/drawing/2014/main" id="{30CA1B8E-8E02-E0AE-0072-D45CEB1F6F93}"/>
              </a:ext>
            </a:extLst>
          </p:cNvPr>
          <p:cNvSpPr>
            <a:spLocks noGrp="1"/>
          </p:cNvSpPr>
          <p:nvPr>
            <p:ph type="sldNum" sz="quarter" idx="4"/>
          </p:nvPr>
        </p:nvSpPr>
        <p:spPr>
          <a:xfrm>
            <a:off x="23351669" y="12598401"/>
            <a:ext cx="879257" cy="730250"/>
          </a:xfrm>
          <a:prstGeom prst="rect">
            <a:avLst/>
          </a:prstGeom>
        </p:spPr>
        <p:txBody>
          <a:bodyPr vert="horz" lIns="91440" tIns="45720" rIns="91440" bIns="45720" rtlCol="0" anchor="ctr"/>
          <a:lstStyle>
            <a:lvl1pPr algn="ctr">
              <a:defRPr sz="2400" b="1" i="1">
                <a:solidFill>
                  <a:schemeClr val="tx2"/>
                </a:solidFill>
              </a:defRPr>
            </a:lvl1pPr>
          </a:lstStyle>
          <a:p>
            <a:fld id="{48F63A3B-78C7-47BE-AE5E-E10140E04643}" type="slidenum">
              <a:rPr lang="en-US" smtClean="0"/>
              <a:pPr/>
              <a:t>‹#›</a:t>
            </a:fld>
            <a:endParaRPr lang="en-US"/>
          </a:p>
        </p:txBody>
      </p:sp>
    </p:spTree>
    <p:custDataLst>
      <p:tags r:id="rId1"/>
    </p:custDataLst>
    <p:extLst>
      <p:ext uri="{BB962C8B-B14F-4D97-AF65-F5344CB8AC3E}">
        <p14:creationId xmlns:p14="http://schemas.microsoft.com/office/powerpoint/2010/main" val="2163073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A99709-A28D-009C-4C73-6D1A58B7F76B}"/>
              </a:ext>
            </a:extLst>
          </p:cNvPr>
          <p:cNvPicPr>
            <a:picLocks noChangeAspect="1"/>
          </p:cNvPicPr>
          <p:nvPr userDrawn="1"/>
        </p:nvPicPr>
        <p:blipFill>
          <a:blip r:embed="rId3"/>
          <a:stretch>
            <a:fillRect/>
          </a:stretch>
        </p:blipFill>
        <p:spPr>
          <a:xfrm>
            <a:off x="0" y="0"/>
            <a:ext cx="914400" cy="13716000"/>
          </a:xfrm>
          <a:prstGeom prst="rect">
            <a:avLst/>
          </a:prstGeom>
        </p:spPr>
      </p:pic>
      <p:sp>
        <p:nvSpPr>
          <p:cNvPr id="7" name="Text Placeholder 10">
            <a:extLst>
              <a:ext uri="{FF2B5EF4-FFF2-40B4-BE49-F238E27FC236}">
                <a16:creationId xmlns:a16="http://schemas.microsoft.com/office/drawing/2014/main" id="{9094A76C-1751-947E-7B08-CB198853BBC8}"/>
              </a:ext>
            </a:extLst>
          </p:cNvPr>
          <p:cNvSpPr>
            <a:spLocks noGrp="1"/>
          </p:cNvSpPr>
          <p:nvPr>
            <p:ph type="body" sz="quarter" idx="10" hasCustomPrompt="1"/>
          </p:nvPr>
        </p:nvSpPr>
        <p:spPr>
          <a:xfrm>
            <a:off x="2185416" y="1371600"/>
            <a:ext cx="20762718" cy="1076044"/>
          </a:xfrm>
        </p:spPr>
        <p:txBody>
          <a:bodyPr>
            <a:normAutofit/>
          </a:bodyPr>
          <a:lstStyle>
            <a:lvl1pPr marL="0" indent="0">
              <a:spcBef>
                <a:spcPts val="0"/>
              </a:spcBef>
              <a:buNone/>
              <a:defRPr sz="7200" b="0" i="0">
                <a:solidFill>
                  <a:srgbClr val="030121"/>
                </a:solidFill>
                <a:latin typeface="+mj-lt"/>
                <a:cs typeface="Arial" panose="020B0604020202020204" pitchFamily="34" charset="0"/>
              </a:defRPr>
            </a:lvl1pPr>
          </a:lstStyle>
          <a:p>
            <a:pPr lvl="0"/>
            <a:r>
              <a:rPr lang="en-US"/>
              <a:t>Content Title Here</a:t>
            </a:r>
          </a:p>
        </p:txBody>
      </p:sp>
      <p:sp>
        <p:nvSpPr>
          <p:cNvPr id="8" name="Content Placeholder 12">
            <a:extLst>
              <a:ext uri="{FF2B5EF4-FFF2-40B4-BE49-F238E27FC236}">
                <a16:creationId xmlns:a16="http://schemas.microsoft.com/office/drawing/2014/main" id="{6F36723F-E399-D908-E8D6-A8F5D29D7CCB}"/>
              </a:ext>
            </a:extLst>
          </p:cNvPr>
          <p:cNvSpPr>
            <a:spLocks noGrp="1"/>
          </p:cNvSpPr>
          <p:nvPr>
            <p:ph sz="quarter" idx="11"/>
          </p:nvPr>
        </p:nvSpPr>
        <p:spPr>
          <a:xfrm>
            <a:off x="2185417" y="4079920"/>
            <a:ext cx="9828784" cy="7997780"/>
          </a:xfrm>
          <a:noFill/>
          <a:ln>
            <a:noFill/>
          </a:ln>
        </p:spPr>
        <p:style>
          <a:lnRef idx="2">
            <a:schemeClr val="accent6"/>
          </a:lnRef>
          <a:fillRef idx="1">
            <a:schemeClr val="lt1"/>
          </a:fillRef>
          <a:effectRef idx="0">
            <a:schemeClr val="accent6"/>
          </a:effectRef>
          <a:fontRef idx="minor">
            <a:schemeClr val="dk1"/>
          </a:fontRef>
        </p:style>
        <p:txBody>
          <a:bodyPr>
            <a:normAutofit/>
          </a:bodyPr>
          <a:lstStyle>
            <a:lvl1pPr marL="457200" indent="-457200">
              <a:buClrTx/>
              <a:buFontTx/>
              <a:buBlip>
                <a:blip r:embed="rId4"/>
              </a:buBlip>
              <a:defRPr sz="3000" b="0" i="0">
                <a:solidFill>
                  <a:srgbClr val="5F5F5F"/>
                </a:solidFill>
                <a:latin typeface="+mn-lt"/>
                <a:cs typeface="Arial" panose="020B0604020202020204" pitchFamily="34" charset="0"/>
              </a:defRPr>
            </a:lvl1pPr>
            <a:lvl2pPr marL="13716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2pPr>
            <a:lvl3pPr marL="22860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3pPr>
            <a:lvl4pPr marL="32004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4pPr>
            <a:lvl5pPr marL="41148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2">
            <a:extLst>
              <a:ext uri="{FF2B5EF4-FFF2-40B4-BE49-F238E27FC236}">
                <a16:creationId xmlns:a16="http://schemas.microsoft.com/office/drawing/2014/main" id="{4B63FBC7-9B87-35AF-E42C-6E9F08AA63F3}"/>
              </a:ext>
            </a:extLst>
          </p:cNvPr>
          <p:cNvSpPr>
            <a:spLocks noGrp="1"/>
          </p:cNvSpPr>
          <p:nvPr>
            <p:ph sz="quarter" idx="14"/>
          </p:nvPr>
        </p:nvSpPr>
        <p:spPr>
          <a:xfrm>
            <a:off x="13132459" y="4079920"/>
            <a:ext cx="9828784" cy="7997780"/>
          </a:xfrm>
          <a:noFill/>
          <a:ln>
            <a:noFill/>
          </a:ln>
        </p:spPr>
        <p:style>
          <a:lnRef idx="2">
            <a:schemeClr val="accent6"/>
          </a:lnRef>
          <a:fillRef idx="1">
            <a:schemeClr val="lt1"/>
          </a:fillRef>
          <a:effectRef idx="0">
            <a:schemeClr val="accent6"/>
          </a:effectRef>
          <a:fontRef idx="minor">
            <a:schemeClr val="dk1"/>
          </a:fontRef>
        </p:style>
        <p:txBody>
          <a:bodyPr>
            <a:normAutofit/>
          </a:bodyPr>
          <a:lstStyle>
            <a:lvl1pPr marL="457200" indent="-457200">
              <a:buClrTx/>
              <a:buFontTx/>
              <a:buBlip>
                <a:blip r:embed="rId4"/>
              </a:buBlip>
              <a:defRPr sz="3000" b="0" i="0">
                <a:solidFill>
                  <a:srgbClr val="5F5F5F"/>
                </a:solidFill>
                <a:latin typeface="+mn-lt"/>
                <a:cs typeface="Arial" panose="020B0604020202020204" pitchFamily="34" charset="0"/>
              </a:defRPr>
            </a:lvl1pPr>
            <a:lvl2pPr marL="13716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2pPr>
            <a:lvl3pPr marL="22860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3pPr>
            <a:lvl4pPr marL="32004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4pPr>
            <a:lvl5pPr marL="41148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F29872CD-E2B8-80CA-DB24-708E00812E92}"/>
              </a:ext>
            </a:extLst>
          </p:cNvPr>
          <p:cNvSpPr>
            <a:spLocks noGrp="1"/>
          </p:cNvSpPr>
          <p:nvPr>
            <p:ph type="body" sz="quarter" idx="13" hasCustomPrompt="1"/>
          </p:nvPr>
        </p:nvSpPr>
        <p:spPr>
          <a:xfrm>
            <a:off x="2185416" y="2981460"/>
            <a:ext cx="9828784" cy="907960"/>
          </a:xfrm>
        </p:spPr>
        <p:txBody>
          <a:bodyPr>
            <a:normAutofit/>
          </a:bodyPr>
          <a:lstStyle>
            <a:lvl1pPr marL="0" indent="0">
              <a:spcBef>
                <a:spcPts val="0"/>
              </a:spcBef>
              <a:buNone/>
              <a:defRPr sz="4800" b="0" i="0">
                <a:solidFill>
                  <a:srgbClr val="030121"/>
                </a:solidFill>
                <a:latin typeface="+mn-lt"/>
                <a:cs typeface="Arial" panose="020B0604020202020204" pitchFamily="34" charset="0"/>
              </a:defRPr>
            </a:lvl1pPr>
          </a:lstStyle>
          <a:p>
            <a:pPr lvl="0"/>
            <a:r>
              <a:rPr lang="en-US"/>
              <a:t>Comparison Title Here</a:t>
            </a:r>
          </a:p>
        </p:txBody>
      </p:sp>
      <p:sp>
        <p:nvSpPr>
          <p:cNvPr id="17" name="Text Placeholder 10">
            <a:extLst>
              <a:ext uri="{FF2B5EF4-FFF2-40B4-BE49-F238E27FC236}">
                <a16:creationId xmlns:a16="http://schemas.microsoft.com/office/drawing/2014/main" id="{53485DB0-A5A6-C039-CEB6-570C57345DDF}"/>
              </a:ext>
            </a:extLst>
          </p:cNvPr>
          <p:cNvSpPr>
            <a:spLocks noGrp="1"/>
          </p:cNvSpPr>
          <p:nvPr>
            <p:ph type="body" sz="quarter" idx="15" hasCustomPrompt="1"/>
          </p:nvPr>
        </p:nvSpPr>
        <p:spPr>
          <a:xfrm>
            <a:off x="13132458" y="2981460"/>
            <a:ext cx="9828784" cy="907960"/>
          </a:xfrm>
        </p:spPr>
        <p:txBody>
          <a:bodyPr>
            <a:normAutofit/>
          </a:bodyPr>
          <a:lstStyle>
            <a:lvl1pPr marL="0" indent="0">
              <a:spcBef>
                <a:spcPts val="0"/>
              </a:spcBef>
              <a:buNone/>
              <a:defRPr sz="4800" b="0" i="0">
                <a:solidFill>
                  <a:srgbClr val="030121"/>
                </a:solidFill>
                <a:latin typeface="+mn-lt"/>
                <a:cs typeface="Arial" panose="020B0604020202020204" pitchFamily="34" charset="0"/>
              </a:defRPr>
            </a:lvl1pPr>
          </a:lstStyle>
          <a:p>
            <a:pPr lvl="0"/>
            <a:r>
              <a:rPr lang="en-US"/>
              <a:t>Comparison Title Here</a:t>
            </a:r>
          </a:p>
        </p:txBody>
      </p:sp>
      <p:sp>
        <p:nvSpPr>
          <p:cNvPr id="12" name="Slide Number Placeholder 5">
            <a:extLst>
              <a:ext uri="{FF2B5EF4-FFF2-40B4-BE49-F238E27FC236}">
                <a16:creationId xmlns:a16="http://schemas.microsoft.com/office/drawing/2014/main" id="{2A0F6E42-3426-6F4B-D285-38B6FCF1010E}"/>
              </a:ext>
            </a:extLst>
          </p:cNvPr>
          <p:cNvSpPr>
            <a:spLocks noGrp="1"/>
          </p:cNvSpPr>
          <p:nvPr>
            <p:ph type="sldNum" sz="quarter" idx="4"/>
          </p:nvPr>
        </p:nvSpPr>
        <p:spPr>
          <a:xfrm>
            <a:off x="23351669" y="12598401"/>
            <a:ext cx="879257" cy="730250"/>
          </a:xfrm>
          <a:prstGeom prst="rect">
            <a:avLst/>
          </a:prstGeom>
        </p:spPr>
        <p:txBody>
          <a:bodyPr vert="horz" lIns="91440" tIns="45720" rIns="91440" bIns="45720" rtlCol="0" anchor="ctr"/>
          <a:lstStyle>
            <a:lvl1pPr algn="ctr">
              <a:defRPr sz="2400" b="1" i="1">
                <a:solidFill>
                  <a:schemeClr val="tx2"/>
                </a:solidFill>
              </a:defRPr>
            </a:lvl1pPr>
          </a:lstStyle>
          <a:p>
            <a:fld id="{48F63A3B-78C7-47BE-AE5E-E10140E04643}" type="slidenum">
              <a:rPr lang="en-US" smtClean="0"/>
              <a:pPr/>
              <a:t>‹#›</a:t>
            </a:fld>
            <a:endParaRPr lang="en-US"/>
          </a:p>
        </p:txBody>
      </p:sp>
    </p:spTree>
    <p:custDataLst>
      <p:tags r:id="rId1"/>
    </p:custDataLst>
    <p:extLst>
      <p:ext uri="{BB962C8B-B14F-4D97-AF65-F5344CB8AC3E}">
        <p14:creationId xmlns:p14="http://schemas.microsoft.com/office/powerpoint/2010/main" val="2087334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10">
            <a:extLst>
              <a:ext uri="{FF2B5EF4-FFF2-40B4-BE49-F238E27FC236}">
                <a16:creationId xmlns:a16="http://schemas.microsoft.com/office/drawing/2014/main" id="{FCD85ECF-BC33-30AF-D7FB-A4FFF86D3A72}"/>
              </a:ext>
            </a:extLst>
          </p:cNvPr>
          <p:cNvSpPr>
            <a:spLocks noGrp="1"/>
          </p:cNvSpPr>
          <p:nvPr>
            <p:ph type="body" sz="quarter" idx="10" hasCustomPrompt="1"/>
          </p:nvPr>
        </p:nvSpPr>
        <p:spPr>
          <a:xfrm>
            <a:off x="2197236" y="1371600"/>
            <a:ext cx="20762718" cy="1076044"/>
          </a:xfrm>
        </p:spPr>
        <p:txBody>
          <a:bodyPr>
            <a:normAutofit/>
          </a:bodyPr>
          <a:lstStyle>
            <a:lvl1pPr marL="0" indent="0">
              <a:spcBef>
                <a:spcPts val="0"/>
              </a:spcBef>
              <a:buNone/>
              <a:defRPr sz="7200" b="0" i="0">
                <a:solidFill>
                  <a:srgbClr val="030121"/>
                </a:solidFill>
                <a:latin typeface="+mj-lt"/>
                <a:cs typeface="Arial" panose="020B0604020202020204" pitchFamily="34" charset="0"/>
              </a:defRPr>
            </a:lvl1pPr>
          </a:lstStyle>
          <a:p>
            <a:pPr lvl="0"/>
            <a:r>
              <a:rPr lang="en-US"/>
              <a:t>Content Title Here</a:t>
            </a:r>
          </a:p>
        </p:txBody>
      </p:sp>
      <p:sp>
        <p:nvSpPr>
          <p:cNvPr id="3" name="Slide Number Placeholder 5">
            <a:extLst>
              <a:ext uri="{FF2B5EF4-FFF2-40B4-BE49-F238E27FC236}">
                <a16:creationId xmlns:a16="http://schemas.microsoft.com/office/drawing/2014/main" id="{2EC6D7B7-5B32-8C10-1E5C-09E926FC64DD}"/>
              </a:ext>
            </a:extLst>
          </p:cNvPr>
          <p:cNvSpPr>
            <a:spLocks noGrp="1"/>
          </p:cNvSpPr>
          <p:nvPr>
            <p:ph type="sldNum" sz="quarter" idx="4"/>
          </p:nvPr>
        </p:nvSpPr>
        <p:spPr>
          <a:xfrm>
            <a:off x="23351669" y="12598401"/>
            <a:ext cx="879257" cy="730250"/>
          </a:xfrm>
          <a:prstGeom prst="rect">
            <a:avLst/>
          </a:prstGeom>
        </p:spPr>
        <p:txBody>
          <a:bodyPr vert="horz" lIns="91440" tIns="45720" rIns="91440" bIns="45720" rtlCol="0" anchor="ctr"/>
          <a:lstStyle>
            <a:lvl1pPr algn="ctr">
              <a:defRPr sz="2400" b="1" i="1">
                <a:solidFill>
                  <a:schemeClr val="tx2"/>
                </a:solidFill>
              </a:defRPr>
            </a:lvl1pPr>
          </a:lstStyle>
          <a:p>
            <a:fld id="{48F63A3B-78C7-47BE-AE5E-E10140E04643}" type="slidenum">
              <a:rPr lang="en-US" smtClean="0"/>
              <a:pPr/>
              <a:t>‹#›</a:t>
            </a:fld>
            <a:endParaRPr lang="en-US"/>
          </a:p>
        </p:txBody>
      </p:sp>
    </p:spTree>
    <p:custDataLst>
      <p:tags r:id="rId1"/>
    </p:custDataLst>
    <p:extLst>
      <p:ext uri="{BB962C8B-B14F-4D97-AF65-F5344CB8AC3E}">
        <p14:creationId xmlns:p14="http://schemas.microsoft.com/office/powerpoint/2010/main" val="3530522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lp template">
    <p:spTree>
      <p:nvGrpSpPr>
        <p:cNvPr id="1" name=""/>
        <p:cNvGrpSpPr/>
        <p:nvPr/>
      </p:nvGrpSpPr>
      <p:grpSpPr>
        <a:xfrm>
          <a:off x="0" y="0"/>
          <a:ext cx="0" cy="0"/>
          <a:chOff x="0" y="0"/>
          <a:chExt cx="0" cy="0"/>
        </a:xfrm>
      </p:grpSpPr>
      <p:sp>
        <p:nvSpPr>
          <p:cNvPr id="7" name="Text Placeholder 10">
            <a:extLst>
              <a:ext uri="{FF2B5EF4-FFF2-40B4-BE49-F238E27FC236}">
                <a16:creationId xmlns:a16="http://schemas.microsoft.com/office/drawing/2014/main" id="{FCD85ECF-BC33-30AF-D7FB-A4FFF86D3A72}"/>
              </a:ext>
            </a:extLst>
          </p:cNvPr>
          <p:cNvSpPr>
            <a:spLocks noGrp="1"/>
          </p:cNvSpPr>
          <p:nvPr>
            <p:ph type="body" sz="quarter" idx="10" hasCustomPrompt="1"/>
          </p:nvPr>
        </p:nvSpPr>
        <p:spPr>
          <a:xfrm>
            <a:off x="2197236" y="295556"/>
            <a:ext cx="20762718" cy="1076044"/>
          </a:xfrm>
        </p:spPr>
        <p:txBody>
          <a:bodyPr>
            <a:noAutofit/>
          </a:bodyPr>
          <a:lstStyle>
            <a:lvl1pPr marL="0" indent="0">
              <a:spcBef>
                <a:spcPts val="0"/>
              </a:spcBef>
              <a:buNone/>
              <a:defRPr sz="5400" b="0" i="0">
                <a:solidFill>
                  <a:srgbClr val="030121"/>
                </a:solidFill>
                <a:latin typeface="+mj-lt"/>
                <a:cs typeface="Arial" panose="020B0604020202020204" pitchFamily="34" charset="0"/>
              </a:defRPr>
            </a:lvl1pPr>
          </a:lstStyle>
          <a:p>
            <a:r>
              <a:rPr lang="en-US"/>
              <a:t>PowerPoint Template Tips</a:t>
            </a:r>
          </a:p>
        </p:txBody>
      </p:sp>
      <p:sp>
        <p:nvSpPr>
          <p:cNvPr id="3" name="Slide Number Placeholder 5">
            <a:extLst>
              <a:ext uri="{FF2B5EF4-FFF2-40B4-BE49-F238E27FC236}">
                <a16:creationId xmlns:a16="http://schemas.microsoft.com/office/drawing/2014/main" id="{2EC6D7B7-5B32-8C10-1E5C-09E926FC64DD}"/>
              </a:ext>
            </a:extLst>
          </p:cNvPr>
          <p:cNvSpPr>
            <a:spLocks noGrp="1"/>
          </p:cNvSpPr>
          <p:nvPr>
            <p:ph type="sldNum" sz="quarter" idx="4"/>
          </p:nvPr>
        </p:nvSpPr>
        <p:spPr>
          <a:xfrm>
            <a:off x="23351669" y="12598401"/>
            <a:ext cx="879257" cy="730250"/>
          </a:xfrm>
          <a:prstGeom prst="rect">
            <a:avLst/>
          </a:prstGeom>
        </p:spPr>
        <p:txBody>
          <a:bodyPr vert="horz" lIns="91440" tIns="45720" rIns="91440" bIns="45720" rtlCol="0" anchor="ctr"/>
          <a:lstStyle>
            <a:lvl1pPr algn="ctr">
              <a:defRPr sz="2400" b="1" i="1">
                <a:solidFill>
                  <a:schemeClr val="tx2"/>
                </a:solidFill>
              </a:defRPr>
            </a:lvl1pPr>
          </a:lstStyle>
          <a:p>
            <a:fld id="{48F63A3B-78C7-47BE-AE5E-E10140E04643}" type="slidenum">
              <a:rPr lang="en-US" smtClean="0"/>
              <a:pPr/>
              <a:t>‹#›</a:t>
            </a:fld>
            <a:endParaRPr lang="en-US"/>
          </a:p>
        </p:txBody>
      </p:sp>
      <p:sp>
        <p:nvSpPr>
          <p:cNvPr id="4" name="Text Placeholder 10">
            <a:extLst>
              <a:ext uri="{FF2B5EF4-FFF2-40B4-BE49-F238E27FC236}">
                <a16:creationId xmlns:a16="http://schemas.microsoft.com/office/drawing/2014/main" id="{A490DCF3-16B4-3EDB-1D25-E6C021CFBF86}"/>
              </a:ext>
            </a:extLst>
          </p:cNvPr>
          <p:cNvSpPr>
            <a:spLocks noGrp="1"/>
          </p:cNvSpPr>
          <p:nvPr>
            <p:ph type="body" sz="quarter" idx="11" hasCustomPrompt="1"/>
          </p:nvPr>
        </p:nvSpPr>
        <p:spPr>
          <a:xfrm>
            <a:off x="2197236" y="1188184"/>
            <a:ext cx="20762718" cy="1076044"/>
          </a:xfrm>
        </p:spPr>
        <p:txBody>
          <a:bodyPr>
            <a:noAutofit/>
          </a:bodyPr>
          <a:lstStyle>
            <a:lvl1pPr marL="0" indent="0">
              <a:spcBef>
                <a:spcPts val="0"/>
              </a:spcBef>
              <a:buNone/>
              <a:defRPr sz="2800" b="0" i="0">
                <a:solidFill>
                  <a:srgbClr val="030121"/>
                </a:solidFill>
                <a:latin typeface="+mj-lt"/>
                <a:cs typeface="Arial" panose="020B0604020202020204" pitchFamily="34" charset="0"/>
              </a:defRPr>
            </a:lvl1pPr>
          </a:lstStyle>
          <a:p>
            <a:r>
              <a:rPr lang="en-US"/>
              <a:t>This will not appear in presentation mode.</a:t>
            </a:r>
          </a:p>
        </p:txBody>
      </p:sp>
    </p:spTree>
    <p:custDataLst>
      <p:tags r:id="rId1"/>
    </p:custDataLst>
    <p:extLst>
      <p:ext uri="{BB962C8B-B14F-4D97-AF65-F5344CB8AC3E}">
        <p14:creationId xmlns:p14="http://schemas.microsoft.com/office/powerpoint/2010/main" val="3982192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cons">
    <p:spTree>
      <p:nvGrpSpPr>
        <p:cNvPr id="1" name=""/>
        <p:cNvGrpSpPr/>
        <p:nvPr/>
      </p:nvGrpSpPr>
      <p:grpSpPr>
        <a:xfrm>
          <a:off x="0" y="0"/>
          <a:ext cx="0" cy="0"/>
          <a:chOff x="0" y="0"/>
          <a:chExt cx="0" cy="0"/>
        </a:xfrm>
      </p:grpSpPr>
      <p:sp>
        <p:nvSpPr>
          <p:cNvPr id="6" name="Freeform 44">
            <a:extLst>
              <a:ext uri="{FF2B5EF4-FFF2-40B4-BE49-F238E27FC236}">
                <a16:creationId xmlns:a16="http://schemas.microsoft.com/office/drawing/2014/main" id="{B128763F-0FBC-92BD-CAD8-99DD845C6260}"/>
              </a:ext>
            </a:extLst>
          </p:cNvPr>
          <p:cNvSpPr>
            <a:spLocks noGrp="1"/>
          </p:cNvSpPr>
          <p:nvPr>
            <p:ph type="pic" sz="quarter" idx="26"/>
          </p:nvPr>
        </p:nvSpPr>
        <p:spPr>
          <a:xfrm>
            <a:off x="736309" y="24539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1"/>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8" name="Freeform 44">
            <a:extLst>
              <a:ext uri="{FF2B5EF4-FFF2-40B4-BE49-F238E27FC236}">
                <a16:creationId xmlns:a16="http://schemas.microsoft.com/office/drawing/2014/main" id="{6A7563E0-41F9-BC24-B60A-114B714F8F71}"/>
              </a:ext>
            </a:extLst>
          </p:cNvPr>
          <p:cNvSpPr>
            <a:spLocks noGrp="1"/>
          </p:cNvSpPr>
          <p:nvPr>
            <p:ph type="pic" sz="quarter" idx="27"/>
          </p:nvPr>
        </p:nvSpPr>
        <p:spPr>
          <a:xfrm>
            <a:off x="2385495" y="24539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1"/>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9" name="Freeform 44">
            <a:extLst>
              <a:ext uri="{FF2B5EF4-FFF2-40B4-BE49-F238E27FC236}">
                <a16:creationId xmlns:a16="http://schemas.microsoft.com/office/drawing/2014/main" id="{FD5183EE-4BE7-039C-7984-437083983253}"/>
              </a:ext>
            </a:extLst>
          </p:cNvPr>
          <p:cNvSpPr>
            <a:spLocks noGrp="1"/>
          </p:cNvSpPr>
          <p:nvPr>
            <p:ph type="pic" sz="quarter" idx="28"/>
          </p:nvPr>
        </p:nvSpPr>
        <p:spPr>
          <a:xfrm>
            <a:off x="4034681" y="24539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1"/>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10" name="Freeform 44">
            <a:extLst>
              <a:ext uri="{FF2B5EF4-FFF2-40B4-BE49-F238E27FC236}">
                <a16:creationId xmlns:a16="http://schemas.microsoft.com/office/drawing/2014/main" id="{F8333022-46A1-D13C-0BF3-B829FAD7383F}"/>
              </a:ext>
            </a:extLst>
          </p:cNvPr>
          <p:cNvSpPr>
            <a:spLocks noGrp="1"/>
          </p:cNvSpPr>
          <p:nvPr>
            <p:ph type="pic" sz="quarter" idx="29"/>
          </p:nvPr>
        </p:nvSpPr>
        <p:spPr>
          <a:xfrm>
            <a:off x="5683867" y="24539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1"/>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11" name="Freeform 44">
            <a:extLst>
              <a:ext uri="{FF2B5EF4-FFF2-40B4-BE49-F238E27FC236}">
                <a16:creationId xmlns:a16="http://schemas.microsoft.com/office/drawing/2014/main" id="{43C8B2DC-2CA0-315C-A311-3DF3854CFF21}"/>
              </a:ext>
            </a:extLst>
          </p:cNvPr>
          <p:cNvSpPr>
            <a:spLocks noGrp="1"/>
          </p:cNvSpPr>
          <p:nvPr>
            <p:ph type="pic" sz="quarter" idx="30"/>
          </p:nvPr>
        </p:nvSpPr>
        <p:spPr>
          <a:xfrm>
            <a:off x="7333053" y="24539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1"/>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12" name="Freeform 44">
            <a:extLst>
              <a:ext uri="{FF2B5EF4-FFF2-40B4-BE49-F238E27FC236}">
                <a16:creationId xmlns:a16="http://schemas.microsoft.com/office/drawing/2014/main" id="{C01C379C-842B-80C4-42F6-C59FC9863C55}"/>
              </a:ext>
            </a:extLst>
          </p:cNvPr>
          <p:cNvSpPr>
            <a:spLocks noGrp="1"/>
          </p:cNvSpPr>
          <p:nvPr>
            <p:ph type="pic" sz="quarter" idx="31"/>
          </p:nvPr>
        </p:nvSpPr>
        <p:spPr>
          <a:xfrm>
            <a:off x="8982239" y="24539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1"/>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13" name="Freeform 44">
            <a:extLst>
              <a:ext uri="{FF2B5EF4-FFF2-40B4-BE49-F238E27FC236}">
                <a16:creationId xmlns:a16="http://schemas.microsoft.com/office/drawing/2014/main" id="{BD1D5E65-C457-AEED-3D12-22EC8E8AEDB1}"/>
              </a:ext>
            </a:extLst>
          </p:cNvPr>
          <p:cNvSpPr>
            <a:spLocks noGrp="1"/>
          </p:cNvSpPr>
          <p:nvPr>
            <p:ph type="pic" sz="quarter" idx="32"/>
          </p:nvPr>
        </p:nvSpPr>
        <p:spPr>
          <a:xfrm>
            <a:off x="10631425" y="24539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1"/>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14" name="Freeform 44">
            <a:extLst>
              <a:ext uri="{FF2B5EF4-FFF2-40B4-BE49-F238E27FC236}">
                <a16:creationId xmlns:a16="http://schemas.microsoft.com/office/drawing/2014/main" id="{6AEDCAB1-14EA-423D-E242-BD17A85ACED7}"/>
              </a:ext>
            </a:extLst>
          </p:cNvPr>
          <p:cNvSpPr>
            <a:spLocks noGrp="1"/>
          </p:cNvSpPr>
          <p:nvPr>
            <p:ph type="pic" sz="quarter" idx="33"/>
          </p:nvPr>
        </p:nvSpPr>
        <p:spPr>
          <a:xfrm>
            <a:off x="12280609" y="24539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1"/>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15" name="Freeform 44">
            <a:extLst>
              <a:ext uri="{FF2B5EF4-FFF2-40B4-BE49-F238E27FC236}">
                <a16:creationId xmlns:a16="http://schemas.microsoft.com/office/drawing/2014/main" id="{59E18B30-3FEA-D595-CF09-7321274A7962}"/>
              </a:ext>
            </a:extLst>
          </p:cNvPr>
          <p:cNvSpPr>
            <a:spLocks noGrp="1"/>
          </p:cNvSpPr>
          <p:nvPr>
            <p:ph type="pic" sz="quarter" idx="34"/>
          </p:nvPr>
        </p:nvSpPr>
        <p:spPr>
          <a:xfrm>
            <a:off x="5683867" y="40541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1"/>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16" name="Freeform 44">
            <a:extLst>
              <a:ext uri="{FF2B5EF4-FFF2-40B4-BE49-F238E27FC236}">
                <a16:creationId xmlns:a16="http://schemas.microsoft.com/office/drawing/2014/main" id="{B0CA3D99-0352-BD1D-21F6-8E4D80568E1A}"/>
              </a:ext>
            </a:extLst>
          </p:cNvPr>
          <p:cNvSpPr>
            <a:spLocks noGrp="1"/>
          </p:cNvSpPr>
          <p:nvPr>
            <p:ph type="pic" sz="quarter" idx="35"/>
          </p:nvPr>
        </p:nvSpPr>
        <p:spPr>
          <a:xfrm>
            <a:off x="7333053" y="40541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1"/>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17" name="Freeform 44">
            <a:extLst>
              <a:ext uri="{FF2B5EF4-FFF2-40B4-BE49-F238E27FC236}">
                <a16:creationId xmlns:a16="http://schemas.microsoft.com/office/drawing/2014/main" id="{8663407F-CA41-602D-CC47-AEBF658FADA3}"/>
              </a:ext>
            </a:extLst>
          </p:cNvPr>
          <p:cNvSpPr>
            <a:spLocks noGrp="1"/>
          </p:cNvSpPr>
          <p:nvPr>
            <p:ph type="pic" sz="quarter" idx="36"/>
          </p:nvPr>
        </p:nvSpPr>
        <p:spPr>
          <a:xfrm>
            <a:off x="8982239" y="40541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1"/>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18" name="Freeform 44">
            <a:extLst>
              <a:ext uri="{FF2B5EF4-FFF2-40B4-BE49-F238E27FC236}">
                <a16:creationId xmlns:a16="http://schemas.microsoft.com/office/drawing/2014/main" id="{76DB6163-1D6A-5235-B9FA-BD083202D729}"/>
              </a:ext>
            </a:extLst>
          </p:cNvPr>
          <p:cNvSpPr>
            <a:spLocks noGrp="1"/>
          </p:cNvSpPr>
          <p:nvPr>
            <p:ph type="pic" sz="quarter" idx="37"/>
          </p:nvPr>
        </p:nvSpPr>
        <p:spPr>
          <a:xfrm>
            <a:off x="10631425" y="40541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1"/>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19" name="Freeform 44">
            <a:extLst>
              <a:ext uri="{FF2B5EF4-FFF2-40B4-BE49-F238E27FC236}">
                <a16:creationId xmlns:a16="http://schemas.microsoft.com/office/drawing/2014/main" id="{9D83407F-907B-611A-7BD9-B6B583466D75}"/>
              </a:ext>
            </a:extLst>
          </p:cNvPr>
          <p:cNvSpPr>
            <a:spLocks noGrp="1"/>
          </p:cNvSpPr>
          <p:nvPr>
            <p:ph type="pic" sz="quarter" idx="38"/>
          </p:nvPr>
        </p:nvSpPr>
        <p:spPr>
          <a:xfrm>
            <a:off x="12280609" y="40541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1"/>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20" name="Freeform 44">
            <a:extLst>
              <a:ext uri="{FF2B5EF4-FFF2-40B4-BE49-F238E27FC236}">
                <a16:creationId xmlns:a16="http://schemas.microsoft.com/office/drawing/2014/main" id="{6AA7D09C-A96A-7689-A11A-56CCA95D16B5}"/>
              </a:ext>
            </a:extLst>
          </p:cNvPr>
          <p:cNvSpPr>
            <a:spLocks noGrp="1"/>
          </p:cNvSpPr>
          <p:nvPr>
            <p:ph type="pic" sz="quarter" idx="39"/>
          </p:nvPr>
        </p:nvSpPr>
        <p:spPr>
          <a:xfrm>
            <a:off x="736309" y="40541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1"/>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21" name="Freeform 44">
            <a:extLst>
              <a:ext uri="{FF2B5EF4-FFF2-40B4-BE49-F238E27FC236}">
                <a16:creationId xmlns:a16="http://schemas.microsoft.com/office/drawing/2014/main" id="{C155766B-E185-900A-0824-880A8966498E}"/>
              </a:ext>
            </a:extLst>
          </p:cNvPr>
          <p:cNvSpPr>
            <a:spLocks noGrp="1"/>
          </p:cNvSpPr>
          <p:nvPr>
            <p:ph type="pic" sz="quarter" idx="40"/>
          </p:nvPr>
        </p:nvSpPr>
        <p:spPr>
          <a:xfrm>
            <a:off x="2385495" y="40541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1"/>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22" name="Freeform 44">
            <a:extLst>
              <a:ext uri="{FF2B5EF4-FFF2-40B4-BE49-F238E27FC236}">
                <a16:creationId xmlns:a16="http://schemas.microsoft.com/office/drawing/2014/main" id="{E5DDA71A-4573-459D-7ED4-06A7ED0F3917}"/>
              </a:ext>
            </a:extLst>
          </p:cNvPr>
          <p:cNvSpPr>
            <a:spLocks noGrp="1"/>
          </p:cNvSpPr>
          <p:nvPr>
            <p:ph type="pic" sz="quarter" idx="41"/>
          </p:nvPr>
        </p:nvSpPr>
        <p:spPr>
          <a:xfrm>
            <a:off x="4034681" y="40541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1"/>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23" name="Freeform 44">
            <a:extLst>
              <a:ext uri="{FF2B5EF4-FFF2-40B4-BE49-F238E27FC236}">
                <a16:creationId xmlns:a16="http://schemas.microsoft.com/office/drawing/2014/main" id="{467EBCB4-1F4C-4259-6045-20DA0BF0CA46}"/>
              </a:ext>
            </a:extLst>
          </p:cNvPr>
          <p:cNvSpPr>
            <a:spLocks noGrp="1"/>
          </p:cNvSpPr>
          <p:nvPr>
            <p:ph type="pic" sz="quarter" idx="42"/>
          </p:nvPr>
        </p:nvSpPr>
        <p:spPr>
          <a:xfrm>
            <a:off x="736309" y="582577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3"/>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24" name="Freeform 44">
            <a:extLst>
              <a:ext uri="{FF2B5EF4-FFF2-40B4-BE49-F238E27FC236}">
                <a16:creationId xmlns:a16="http://schemas.microsoft.com/office/drawing/2014/main" id="{1393B6A7-7B1D-363E-E7F1-D62F9F26FD73}"/>
              </a:ext>
            </a:extLst>
          </p:cNvPr>
          <p:cNvSpPr>
            <a:spLocks noGrp="1"/>
          </p:cNvSpPr>
          <p:nvPr>
            <p:ph type="pic" sz="quarter" idx="43"/>
          </p:nvPr>
        </p:nvSpPr>
        <p:spPr>
          <a:xfrm>
            <a:off x="2385495" y="582577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3"/>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25" name="Freeform 44">
            <a:extLst>
              <a:ext uri="{FF2B5EF4-FFF2-40B4-BE49-F238E27FC236}">
                <a16:creationId xmlns:a16="http://schemas.microsoft.com/office/drawing/2014/main" id="{43229992-9A83-014F-5B23-72D2522CA9C4}"/>
              </a:ext>
            </a:extLst>
          </p:cNvPr>
          <p:cNvSpPr>
            <a:spLocks noGrp="1"/>
          </p:cNvSpPr>
          <p:nvPr>
            <p:ph type="pic" sz="quarter" idx="44"/>
          </p:nvPr>
        </p:nvSpPr>
        <p:spPr>
          <a:xfrm>
            <a:off x="4034681" y="582577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3"/>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26" name="Freeform 44">
            <a:extLst>
              <a:ext uri="{FF2B5EF4-FFF2-40B4-BE49-F238E27FC236}">
                <a16:creationId xmlns:a16="http://schemas.microsoft.com/office/drawing/2014/main" id="{0ABB9247-56A2-C701-B84E-8EECDC4B143D}"/>
              </a:ext>
            </a:extLst>
          </p:cNvPr>
          <p:cNvSpPr>
            <a:spLocks noGrp="1"/>
          </p:cNvSpPr>
          <p:nvPr>
            <p:ph type="pic" sz="quarter" idx="45"/>
          </p:nvPr>
        </p:nvSpPr>
        <p:spPr>
          <a:xfrm>
            <a:off x="5683867" y="582577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3"/>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27" name="Freeform 44">
            <a:extLst>
              <a:ext uri="{FF2B5EF4-FFF2-40B4-BE49-F238E27FC236}">
                <a16:creationId xmlns:a16="http://schemas.microsoft.com/office/drawing/2014/main" id="{421EAC6C-D2F6-FA22-28A2-F09E2474A954}"/>
              </a:ext>
            </a:extLst>
          </p:cNvPr>
          <p:cNvSpPr>
            <a:spLocks noGrp="1"/>
          </p:cNvSpPr>
          <p:nvPr>
            <p:ph type="pic" sz="quarter" idx="46"/>
          </p:nvPr>
        </p:nvSpPr>
        <p:spPr>
          <a:xfrm>
            <a:off x="7333053" y="582577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3"/>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28" name="Freeform 44">
            <a:extLst>
              <a:ext uri="{FF2B5EF4-FFF2-40B4-BE49-F238E27FC236}">
                <a16:creationId xmlns:a16="http://schemas.microsoft.com/office/drawing/2014/main" id="{5094F3FC-DE3A-A8D9-E102-4F819FC44423}"/>
              </a:ext>
            </a:extLst>
          </p:cNvPr>
          <p:cNvSpPr>
            <a:spLocks noGrp="1"/>
          </p:cNvSpPr>
          <p:nvPr>
            <p:ph type="pic" sz="quarter" idx="47"/>
          </p:nvPr>
        </p:nvSpPr>
        <p:spPr>
          <a:xfrm>
            <a:off x="8982239" y="582577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3"/>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29" name="Freeform 44">
            <a:extLst>
              <a:ext uri="{FF2B5EF4-FFF2-40B4-BE49-F238E27FC236}">
                <a16:creationId xmlns:a16="http://schemas.microsoft.com/office/drawing/2014/main" id="{D6D5D941-FF7D-934A-F789-9DAC069551ED}"/>
              </a:ext>
            </a:extLst>
          </p:cNvPr>
          <p:cNvSpPr>
            <a:spLocks noGrp="1"/>
          </p:cNvSpPr>
          <p:nvPr>
            <p:ph type="pic" sz="quarter" idx="48"/>
          </p:nvPr>
        </p:nvSpPr>
        <p:spPr>
          <a:xfrm>
            <a:off x="10631425" y="582577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3"/>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30" name="Freeform 44">
            <a:extLst>
              <a:ext uri="{FF2B5EF4-FFF2-40B4-BE49-F238E27FC236}">
                <a16:creationId xmlns:a16="http://schemas.microsoft.com/office/drawing/2014/main" id="{398167C1-1366-3F94-ED5B-316F4F3CD2F2}"/>
              </a:ext>
            </a:extLst>
          </p:cNvPr>
          <p:cNvSpPr>
            <a:spLocks noGrp="1"/>
          </p:cNvSpPr>
          <p:nvPr>
            <p:ph type="pic" sz="quarter" idx="49"/>
          </p:nvPr>
        </p:nvSpPr>
        <p:spPr>
          <a:xfrm>
            <a:off x="12280609" y="582577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3"/>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31" name="Freeform 44">
            <a:extLst>
              <a:ext uri="{FF2B5EF4-FFF2-40B4-BE49-F238E27FC236}">
                <a16:creationId xmlns:a16="http://schemas.microsoft.com/office/drawing/2014/main" id="{EC8A62A7-5922-6A03-3DB6-D1ED07484BE8}"/>
              </a:ext>
            </a:extLst>
          </p:cNvPr>
          <p:cNvSpPr>
            <a:spLocks noGrp="1"/>
          </p:cNvSpPr>
          <p:nvPr>
            <p:ph type="pic" sz="quarter" idx="50"/>
          </p:nvPr>
        </p:nvSpPr>
        <p:spPr>
          <a:xfrm>
            <a:off x="5683867" y="742597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3"/>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32" name="Freeform 44">
            <a:extLst>
              <a:ext uri="{FF2B5EF4-FFF2-40B4-BE49-F238E27FC236}">
                <a16:creationId xmlns:a16="http://schemas.microsoft.com/office/drawing/2014/main" id="{81FC4943-AFDA-71C6-A1ED-38964F4D37A7}"/>
              </a:ext>
            </a:extLst>
          </p:cNvPr>
          <p:cNvSpPr>
            <a:spLocks noGrp="1"/>
          </p:cNvSpPr>
          <p:nvPr>
            <p:ph type="pic" sz="quarter" idx="51"/>
          </p:nvPr>
        </p:nvSpPr>
        <p:spPr>
          <a:xfrm>
            <a:off x="7333053" y="742597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3"/>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33" name="Freeform 44">
            <a:extLst>
              <a:ext uri="{FF2B5EF4-FFF2-40B4-BE49-F238E27FC236}">
                <a16:creationId xmlns:a16="http://schemas.microsoft.com/office/drawing/2014/main" id="{23F754BB-D64E-9F26-2D98-114561D747B7}"/>
              </a:ext>
            </a:extLst>
          </p:cNvPr>
          <p:cNvSpPr>
            <a:spLocks noGrp="1"/>
          </p:cNvSpPr>
          <p:nvPr>
            <p:ph type="pic" sz="quarter" idx="52"/>
          </p:nvPr>
        </p:nvSpPr>
        <p:spPr>
          <a:xfrm>
            <a:off x="8982239" y="742597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3"/>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34" name="Freeform 44">
            <a:extLst>
              <a:ext uri="{FF2B5EF4-FFF2-40B4-BE49-F238E27FC236}">
                <a16:creationId xmlns:a16="http://schemas.microsoft.com/office/drawing/2014/main" id="{831254F7-8246-C9B6-3A41-0B06C0166273}"/>
              </a:ext>
            </a:extLst>
          </p:cNvPr>
          <p:cNvSpPr>
            <a:spLocks noGrp="1"/>
          </p:cNvSpPr>
          <p:nvPr>
            <p:ph type="pic" sz="quarter" idx="53"/>
          </p:nvPr>
        </p:nvSpPr>
        <p:spPr>
          <a:xfrm>
            <a:off x="10631425" y="742597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3"/>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35" name="Freeform 44">
            <a:extLst>
              <a:ext uri="{FF2B5EF4-FFF2-40B4-BE49-F238E27FC236}">
                <a16:creationId xmlns:a16="http://schemas.microsoft.com/office/drawing/2014/main" id="{62467D6A-34C5-3C72-8FDA-01DF1D3DFAE3}"/>
              </a:ext>
            </a:extLst>
          </p:cNvPr>
          <p:cNvSpPr>
            <a:spLocks noGrp="1"/>
          </p:cNvSpPr>
          <p:nvPr>
            <p:ph type="pic" sz="quarter" idx="54"/>
          </p:nvPr>
        </p:nvSpPr>
        <p:spPr>
          <a:xfrm>
            <a:off x="12280609" y="742597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3"/>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36" name="Freeform 44">
            <a:extLst>
              <a:ext uri="{FF2B5EF4-FFF2-40B4-BE49-F238E27FC236}">
                <a16:creationId xmlns:a16="http://schemas.microsoft.com/office/drawing/2014/main" id="{F1DE2DD3-B4B2-BDAD-20C3-4FFA4A177B79}"/>
              </a:ext>
            </a:extLst>
          </p:cNvPr>
          <p:cNvSpPr>
            <a:spLocks noGrp="1"/>
          </p:cNvSpPr>
          <p:nvPr>
            <p:ph type="pic" sz="quarter" idx="55"/>
          </p:nvPr>
        </p:nvSpPr>
        <p:spPr>
          <a:xfrm>
            <a:off x="736309" y="742597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3"/>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37" name="Freeform 44">
            <a:extLst>
              <a:ext uri="{FF2B5EF4-FFF2-40B4-BE49-F238E27FC236}">
                <a16:creationId xmlns:a16="http://schemas.microsoft.com/office/drawing/2014/main" id="{825EDFCF-EC9F-9523-C701-21FD746D6AB0}"/>
              </a:ext>
            </a:extLst>
          </p:cNvPr>
          <p:cNvSpPr>
            <a:spLocks noGrp="1"/>
          </p:cNvSpPr>
          <p:nvPr>
            <p:ph type="pic" sz="quarter" idx="56"/>
          </p:nvPr>
        </p:nvSpPr>
        <p:spPr>
          <a:xfrm>
            <a:off x="2385495" y="742597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3"/>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38" name="Freeform 44">
            <a:extLst>
              <a:ext uri="{FF2B5EF4-FFF2-40B4-BE49-F238E27FC236}">
                <a16:creationId xmlns:a16="http://schemas.microsoft.com/office/drawing/2014/main" id="{3C7C7987-DA5B-4C46-5F9B-5A51FD035F3E}"/>
              </a:ext>
            </a:extLst>
          </p:cNvPr>
          <p:cNvSpPr>
            <a:spLocks noGrp="1"/>
          </p:cNvSpPr>
          <p:nvPr>
            <p:ph type="pic" sz="quarter" idx="57"/>
          </p:nvPr>
        </p:nvSpPr>
        <p:spPr>
          <a:xfrm>
            <a:off x="4034681" y="742597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3"/>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39" name="Freeform 44">
            <a:extLst>
              <a:ext uri="{FF2B5EF4-FFF2-40B4-BE49-F238E27FC236}">
                <a16:creationId xmlns:a16="http://schemas.microsoft.com/office/drawing/2014/main" id="{F33E9D88-3819-90BC-2D06-F92DEB2577BB}"/>
              </a:ext>
            </a:extLst>
          </p:cNvPr>
          <p:cNvSpPr>
            <a:spLocks noGrp="1"/>
          </p:cNvSpPr>
          <p:nvPr>
            <p:ph type="pic" sz="quarter" idx="58"/>
          </p:nvPr>
        </p:nvSpPr>
        <p:spPr>
          <a:xfrm>
            <a:off x="736309" y="91976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40" name="Freeform 44">
            <a:extLst>
              <a:ext uri="{FF2B5EF4-FFF2-40B4-BE49-F238E27FC236}">
                <a16:creationId xmlns:a16="http://schemas.microsoft.com/office/drawing/2014/main" id="{AB9F38FE-F152-C40F-0C4C-62AB6356F6C3}"/>
              </a:ext>
            </a:extLst>
          </p:cNvPr>
          <p:cNvSpPr>
            <a:spLocks noGrp="1"/>
          </p:cNvSpPr>
          <p:nvPr>
            <p:ph type="pic" sz="quarter" idx="59"/>
          </p:nvPr>
        </p:nvSpPr>
        <p:spPr>
          <a:xfrm>
            <a:off x="2385495" y="91976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41" name="Freeform 44">
            <a:extLst>
              <a:ext uri="{FF2B5EF4-FFF2-40B4-BE49-F238E27FC236}">
                <a16:creationId xmlns:a16="http://schemas.microsoft.com/office/drawing/2014/main" id="{75B00C68-EA2F-0F73-3EFF-1972752C7246}"/>
              </a:ext>
            </a:extLst>
          </p:cNvPr>
          <p:cNvSpPr>
            <a:spLocks noGrp="1"/>
          </p:cNvSpPr>
          <p:nvPr>
            <p:ph type="pic" sz="quarter" idx="60"/>
          </p:nvPr>
        </p:nvSpPr>
        <p:spPr>
          <a:xfrm>
            <a:off x="4034681" y="91976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42" name="Freeform 44">
            <a:extLst>
              <a:ext uri="{FF2B5EF4-FFF2-40B4-BE49-F238E27FC236}">
                <a16:creationId xmlns:a16="http://schemas.microsoft.com/office/drawing/2014/main" id="{13E34C0B-43B8-1D64-8C24-7A02E7AF27D5}"/>
              </a:ext>
            </a:extLst>
          </p:cNvPr>
          <p:cNvSpPr>
            <a:spLocks noGrp="1"/>
          </p:cNvSpPr>
          <p:nvPr>
            <p:ph type="pic" sz="quarter" idx="61"/>
          </p:nvPr>
        </p:nvSpPr>
        <p:spPr>
          <a:xfrm>
            <a:off x="5683867" y="91976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43" name="Freeform 44">
            <a:extLst>
              <a:ext uri="{FF2B5EF4-FFF2-40B4-BE49-F238E27FC236}">
                <a16:creationId xmlns:a16="http://schemas.microsoft.com/office/drawing/2014/main" id="{8BB8203D-B76D-6CB1-C63B-6B7DDD13EECC}"/>
              </a:ext>
            </a:extLst>
          </p:cNvPr>
          <p:cNvSpPr>
            <a:spLocks noGrp="1"/>
          </p:cNvSpPr>
          <p:nvPr>
            <p:ph type="pic" sz="quarter" idx="62"/>
          </p:nvPr>
        </p:nvSpPr>
        <p:spPr>
          <a:xfrm>
            <a:off x="7333053" y="91976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44" name="Freeform 44">
            <a:extLst>
              <a:ext uri="{FF2B5EF4-FFF2-40B4-BE49-F238E27FC236}">
                <a16:creationId xmlns:a16="http://schemas.microsoft.com/office/drawing/2014/main" id="{84BB6D85-9962-E842-5406-DF58D2A06876}"/>
              </a:ext>
            </a:extLst>
          </p:cNvPr>
          <p:cNvSpPr>
            <a:spLocks noGrp="1"/>
          </p:cNvSpPr>
          <p:nvPr>
            <p:ph type="pic" sz="quarter" idx="63"/>
          </p:nvPr>
        </p:nvSpPr>
        <p:spPr>
          <a:xfrm>
            <a:off x="8982239" y="91976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45" name="Picture Placeholder 44">
            <a:extLst>
              <a:ext uri="{FF2B5EF4-FFF2-40B4-BE49-F238E27FC236}">
                <a16:creationId xmlns:a16="http://schemas.microsoft.com/office/drawing/2014/main" id="{75C599ED-6EA7-A6DC-7B46-CC0CC9D402E1}"/>
              </a:ext>
            </a:extLst>
          </p:cNvPr>
          <p:cNvSpPr>
            <a:spLocks noGrp="1"/>
          </p:cNvSpPr>
          <p:nvPr>
            <p:ph type="pic" sz="quarter" idx="64"/>
          </p:nvPr>
        </p:nvSpPr>
        <p:spPr>
          <a:xfrm>
            <a:off x="10631425" y="91976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46" name="Freeform 44">
            <a:extLst>
              <a:ext uri="{FF2B5EF4-FFF2-40B4-BE49-F238E27FC236}">
                <a16:creationId xmlns:a16="http://schemas.microsoft.com/office/drawing/2014/main" id="{0274CE3E-A62A-35FC-0250-FC0AF7799ED6}"/>
              </a:ext>
            </a:extLst>
          </p:cNvPr>
          <p:cNvSpPr>
            <a:spLocks noGrp="1"/>
          </p:cNvSpPr>
          <p:nvPr>
            <p:ph type="pic" sz="quarter" idx="65"/>
          </p:nvPr>
        </p:nvSpPr>
        <p:spPr>
          <a:xfrm>
            <a:off x="12280609" y="91976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47" name="Freeform 44">
            <a:extLst>
              <a:ext uri="{FF2B5EF4-FFF2-40B4-BE49-F238E27FC236}">
                <a16:creationId xmlns:a16="http://schemas.microsoft.com/office/drawing/2014/main" id="{38D6D42B-E66A-9C70-8959-A4D78D9C004E}"/>
              </a:ext>
            </a:extLst>
          </p:cNvPr>
          <p:cNvSpPr>
            <a:spLocks noGrp="1"/>
          </p:cNvSpPr>
          <p:nvPr>
            <p:ph type="pic" sz="quarter" idx="66"/>
          </p:nvPr>
        </p:nvSpPr>
        <p:spPr>
          <a:xfrm>
            <a:off x="5683867" y="107978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48" name="Freeform 44">
            <a:extLst>
              <a:ext uri="{FF2B5EF4-FFF2-40B4-BE49-F238E27FC236}">
                <a16:creationId xmlns:a16="http://schemas.microsoft.com/office/drawing/2014/main" id="{340701DF-D819-6A84-16A8-3F68B2A9D5C6}"/>
              </a:ext>
            </a:extLst>
          </p:cNvPr>
          <p:cNvSpPr>
            <a:spLocks noGrp="1"/>
          </p:cNvSpPr>
          <p:nvPr>
            <p:ph type="pic" sz="quarter" idx="67"/>
          </p:nvPr>
        </p:nvSpPr>
        <p:spPr>
          <a:xfrm>
            <a:off x="7333053" y="107978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49" name="Freeform 44">
            <a:extLst>
              <a:ext uri="{FF2B5EF4-FFF2-40B4-BE49-F238E27FC236}">
                <a16:creationId xmlns:a16="http://schemas.microsoft.com/office/drawing/2014/main" id="{31FCAD71-C195-0799-A164-AA85596ECC7E}"/>
              </a:ext>
            </a:extLst>
          </p:cNvPr>
          <p:cNvSpPr>
            <a:spLocks noGrp="1"/>
          </p:cNvSpPr>
          <p:nvPr>
            <p:ph type="pic" sz="quarter" idx="68"/>
          </p:nvPr>
        </p:nvSpPr>
        <p:spPr>
          <a:xfrm>
            <a:off x="8982239" y="107978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50" name="Freeform 44">
            <a:extLst>
              <a:ext uri="{FF2B5EF4-FFF2-40B4-BE49-F238E27FC236}">
                <a16:creationId xmlns:a16="http://schemas.microsoft.com/office/drawing/2014/main" id="{7C5B71A3-29F5-6ADC-1D00-EF797FBFB1D7}"/>
              </a:ext>
            </a:extLst>
          </p:cNvPr>
          <p:cNvSpPr>
            <a:spLocks noGrp="1"/>
          </p:cNvSpPr>
          <p:nvPr>
            <p:ph type="pic" sz="quarter" idx="69"/>
          </p:nvPr>
        </p:nvSpPr>
        <p:spPr>
          <a:xfrm>
            <a:off x="10631425" y="107978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51" name="Freeform 44">
            <a:extLst>
              <a:ext uri="{FF2B5EF4-FFF2-40B4-BE49-F238E27FC236}">
                <a16:creationId xmlns:a16="http://schemas.microsoft.com/office/drawing/2014/main" id="{34257AB0-F435-612D-7382-8B3416C78D02}"/>
              </a:ext>
            </a:extLst>
          </p:cNvPr>
          <p:cNvSpPr>
            <a:spLocks noGrp="1"/>
          </p:cNvSpPr>
          <p:nvPr>
            <p:ph type="pic" sz="quarter" idx="70"/>
          </p:nvPr>
        </p:nvSpPr>
        <p:spPr>
          <a:xfrm>
            <a:off x="12280609" y="107978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52" name="Freeform 44">
            <a:extLst>
              <a:ext uri="{FF2B5EF4-FFF2-40B4-BE49-F238E27FC236}">
                <a16:creationId xmlns:a16="http://schemas.microsoft.com/office/drawing/2014/main" id="{176B3A8E-B932-472B-B465-1F6B0440EC59}"/>
              </a:ext>
            </a:extLst>
          </p:cNvPr>
          <p:cNvSpPr>
            <a:spLocks noGrp="1"/>
          </p:cNvSpPr>
          <p:nvPr>
            <p:ph type="pic" sz="quarter" idx="71"/>
          </p:nvPr>
        </p:nvSpPr>
        <p:spPr>
          <a:xfrm>
            <a:off x="736309" y="107978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53" name="Freeform 44">
            <a:extLst>
              <a:ext uri="{FF2B5EF4-FFF2-40B4-BE49-F238E27FC236}">
                <a16:creationId xmlns:a16="http://schemas.microsoft.com/office/drawing/2014/main" id="{B9351096-9EFB-924D-8D1B-6639B5487016}"/>
              </a:ext>
            </a:extLst>
          </p:cNvPr>
          <p:cNvSpPr>
            <a:spLocks noGrp="1"/>
          </p:cNvSpPr>
          <p:nvPr>
            <p:ph type="pic" sz="quarter" idx="72"/>
          </p:nvPr>
        </p:nvSpPr>
        <p:spPr>
          <a:xfrm>
            <a:off x="2385495" y="107978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54" name="Freeform 44">
            <a:extLst>
              <a:ext uri="{FF2B5EF4-FFF2-40B4-BE49-F238E27FC236}">
                <a16:creationId xmlns:a16="http://schemas.microsoft.com/office/drawing/2014/main" id="{31D793BC-3B38-5810-4FE4-6F249511E83B}"/>
              </a:ext>
            </a:extLst>
          </p:cNvPr>
          <p:cNvSpPr>
            <a:spLocks noGrp="1"/>
          </p:cNvSpPr>
          <p:nvPr>
            <p:ph type="pic" sz="quarter" idx="73"/>
          </p:nvPr>
        </p:nvSpPr>
        <p:spPr>
          <a:xfrm>
            <a:off x="4034681" y="1079782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3175">
            <a:solidFill>
              <a:schemeClr val="bg1"/>
            </a:solidFill>
          </a:ln>
        </p:spPr>
        <p:txBody>
          <a:bodyPr wrap="square" anchor="ctr" anchorCtr="0">
            <a:noAutofit/>
          </a:bodyPr>
          <a:lstStyle>
            <a:lvl1pPr marL="0" indent="0">
              <a:buNone/>
              <a:defRPr>
                <a:noFill/>
              </a:defRPr>
            </a:lvl1pPr>
          </a:lstStyle>
          <a:p>
            <a:endParaRPr lang="en-US"/>
          </a:p>
        </p:txBody>
      </p:sp>
      <p:sp>
        <p:nvSpPr>
          <p:cNvPr id="55" name="Text Placeholder 10">
            <a:extLst>
              <a:ext uri="{FF2B5EF4-FFF2-40B4-BE49-F238E27FC236}">
                <a16:creationId xmlns:a16="http://schemas.microsoft.com/office/drawing/2014/main" id="{D27BFDE8-E4C0-F990-D2E0-6078342E4BB2}"/>
              </a:ext>
            </a:extLst>
          </p:cNvPr>
          <p:cNvSpPr>
            <a:spLocks noGrp="1"/>
          </p:cNvSpPr>
          <p:nvPr>
            <p:ph type="body" sz="quarter" idx="10" hasCustomPrompt="1"/>
          </p:nvPr>
        </p:nvSpPr>
        <p:spPr>
          <a:xfrm>
            <a:off x="736309" y="295556"/>
            <a:ext cx="22223645" cy="1076044"/>
          </a:xfrm>
        </p:spPr>
        <p:txBody>
          <a:bodyPr>
            <a:noAutofit/>
          </a:bodyPr>
          <a:lstStyle>
            <a:lvl1pPr marL="0" indent="0">
              <a:spcBef>
                <a:spcPts val="0"/>
              </a:spcBef>
              <a:buNone/>
              <a:defRPr sz="5400" b="0" i="0">
                <a:solidFill>
                  <a:srgbClr val="030121"/>
                </a:solidFill>
                <a:latin typeface="+mj-lt"/>
                <a:cs typeface="Arial" panose="020B0604020202020204" pitchFamily="34" charset="0"/>
              </a:defRPr>
            </a:lvl1pPr>
          </a:lstStyle>
          <a:p>
            <a:r>
              <a:rPr lang="en-US"/>
              <a:t>PowerPoint Template Tips</a:t>
            </a:r>
          </a:p>
        </p:txBody>
      </p:sp>
      <p:sp>
        <p:nvSpPr>
          <p:cNvPr id="56" name="Text Placeholder 10">
            <a:extLst>
              <a:ext uri="{FF2B5EF4-FFF2-40B4-BE49-F238E27FC236}">
                <a16:creationId xmlns:a16="http://schemas.microsoft.com/office/drawing/2014/main" id="{04C6303C-861E-3565-9EB0-4CB9A9E7EDCD}"/>
              </a:ext>
            </a:extLst>
          </p:cNvPr>
          <p:cNvSpPr>
            <a:spLocks noGrp="1"/>
          </p:cNvSpPr>
          <p:nvPr>
            <p:ph type="body" sz="quarter" idx="11" hasCustomPrompt="1"/>
          </p:nvPr>
        </p:nvSpPr>
        <p:spPr>
          <a:xfrm>
            <a:off x="736309" y="1188184"/>
            <a:ext cx="22223645" cy="1076044"/>
          </a:xfrm>
        </p:spPr>
        <p:txBody>
          <a:bodyPr>
            <a:noAutofit/>
          </a:bodyPr>
          <a:lstStyle>
            <a:lvl1pPr marL="0" indent="0">
              <a:spcBef>
                <a:spcPts val="0"/>
              </a:spcBef>
              <a:buNone/>
              <a:defRPr sz="2800" b="0" i="0">
                <a:solidFill>
                  <a:srgbClr val="030121"/>
                </a:solidFill>
                <a:latin typeface="+mj-lt"/>
                <a:cs typeface="Arial" panose="020B0604020202020204" pitchFamily="34" charset="0"/>
              </a:defRPr>
            </a:lvl1pPr>
          </a:lstStyle>
          <a:p>
            <a:r>
              <a:rPr lang="en-US"/>
              <a:t>This will not appear in presentation mode.</a:t>
            </a:r>
          </a:p>
        </p:txBody>
      </p:sp>
    </p:spTree>
    <p:custDataLst>
      <p:tags r:id="rId1"/>
    </p:custDataLst>
    <p:extLst>
      <p:ext uri="{BB962C8B-B14F-4D97-AF65-F5344CB8AC3E}">
        <p14:creationId xmlns:p14="http://schemas.microsoft.com/office/powerpoint/2010/main" val="2309481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Logo">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8DC3EAAF-229E-B7F9-07DA-E66A3BE208EC}"/>
              </a:ext>
            </a:extLst>
          </p:cNvPr>
          <p:cNvSpPr>
            <a:spLocks noGrp="1"/>
          </p:cNvSpPr>
          <p:nvPr>
            <p:ph type="sldNum" sz="quarter" idx="4"/>
          </p:nvPr>
        </p:nvSpPr>
        <p:spPr>
          <a:xfrm>
            <a:off x="23351669" y="12598401"/>
            <a:ext cx="879257" cy="730250"/>
          </a:xfrm>
          <a:prstGeom prst="rect">
            <a:avLst/>
          </a:prstGeom>
        </p:spPr>
        <p:txBody>
          <a:bodyPr vert="horz" lIns="91440" tIns="45720" rIns="91440" bIns="45720" rtlCol="0" anchor="ctr"/>
          <a:lstStyle>
            <a:lvl1pPr algn="ctr">
              <a:defRPr sz="2400" b="1" i="1">
                <a:solidFill>
                  <a:schemeClr val="tx2"/>
                </a:solidFill>
              </a:defRPr>
            </a:lvl1pPr>
          </a:lstStyle>
          <a:p>
            <a:fld id="{48F63A3B-78C7-47BE-AE5E-E10140E04643}" type="slidenum">
              <a:rPr lang="en-US" smtClean="0"/>
              <a:pPr/>
              <a:t>‹#›</a:t>
            </a:fld>
            <a:endParaRPr lang="en-US"/>
          </a:p>
        </p:txBody>
      </p:sp>
    </p:spTree>
    <p:custDataLst>
      <p:tags r:id="rId1"/>
    </p:custDataLst>
    <p:extLst>
      <p:ext uri="{BB962C8B-B14F-4D97-AF65-F5344CB8AC3E}">
        <p14:creationId xmlns:p14="http://schemas.microsoft.com/office/powerpoint/2010/main" val="1447390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No Logo">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53594D39-69A0-6553-72B9-6B45316139BE}"/>
              </a:ext>
            </a:extLst>
          </p:cNvPr>
          <p:cNvSpPr>
            <a:spLocks noGrp="1"/>
          </p:cNvSpPr>
          <p:nvPr>
            <p:ph type="sldNum" sz="quarter" idx="4"/>
          </p:nvPr>
        </p:nvSpPr>
        <p:spPr>
          <a:xfrm>
            <a:off x="23351669" y="12598401"/>
            <a:ext cx="879257" cy="730250"/>
          </a:xfrm>
          <a:prstGeom prst="rect">
            <a:avLst/>
          </a:prstGeom>
        </p:spPr>
        <p:txBody>
          <a:bodyPr vert="horz" lIns="91440" tIns="45720" rIns="91440" bIns="45720" rtlCol="0" anchor="ctr"/>
          <a:lstStyle>
            <a:lvl1pPr algn="ctr">
              <a:defRPr sz="2400" b="1" i="1">
                <a:solidFill>
                  <a:schemeClr val="tx2"/>
                </a:solidFill>
              </a:defRPr>
            </a:lvl1pPr>
          </a:lstStyle>
          <a:p>
            <a:fld id="{48F63A3B-78C7-47BE-AE5E-E10140E04643}" type="slidenum">
              <a:rPr lang="en-US" smtClean="0"/>
              <a:pPr/>
              <a:t>‹#›</a:t>
            </a:fld>
            <a:endParaRPr lang="en-US"/>
          </a:p>
        </p:txBody>
      </p:sp>
      <p:sp>
        <p:nvSpPr>
          <p:cNvPr id="2" name="Rectangle 1">
            <a:extLst>
              <a:ext uri="{FF2B5EF4-FFF2-40B4-BE49-F238E27FC236}">
                <a16:creationId xmlns:a16="http://schemas.microsoft.com/office/drawing/2014/main" id="{A7E6DFF3-C9D1-BC02-F93D-494D32736756}"/>
              </a:ext>
            </a:extLst>
          </p:cNvPr>
          <p:cNvSpPr/>
          <p:nvPr userDrawn="1"/>
        </p:nvSpPr>
        <p:spPr>
          <a:xfrm>
            <a:off x="14151429" y="11168743"/>
            <a:ext cx="10235746" cy="2547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77090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mpty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0436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FD2CCC-2C03-FEA1-A38F-9D26BEF3107A}"/>
              </a:ext>
            </a:extLst>
          </p:cNvPr>
          <p:cNvSpPr/>
          <p:nvPr userDrawn="1"/>
        </p:nvSpPr>
        <p:spPr>
          <a:xfrm>
            <a:off x="0" y="5084064"/>
            <a:ext cx="24387048" cy="3547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E508BDE0-3447-0B61-3E76-7828AFB50E63}"/>
              </a:ext>
            </a:extLst>
          </p:cNvPr>
          <p:cNvSpPr>
            <a:spLocks noGrp="1"/>
          </p:cNvSpPr>
          <p:nvPr>
            <p:ph type="title" hasCustomPrompt="1"/>
          </p:nvPr>
        </p:nvSpPr>
        <p:spPr>
          <a:xfrm>
            <a:off x="1676555" y="5532437"/>
            <a:ext cx="21033938" cy="2651126"/>
          </a:xfrm>
        </p:spPr>
        <p:txBody>
          <a:bodyPr>
            <a:normAutofit/>
          </a:bodyPr>
          <a:lstStyle>
            <a:lvl1pPr algn="ctr">
              <a:defRPr sz="9000" b="0" i="0">
                <a:solidFill>
                  <a:srgbClr val="030121"/>
                </a:solidFill>
                <a:latin typeface="Verdana" panose="020B0604030504040204" pitchFamily="34" charset="0"/>
                <a:ea typeface="Verdana" panose="020B0604030504040204" pitchFamily="34" charset="0"/>
                <a:cs typeface="Arial" panose="020B0604020202020204" pitchFamily="34" charset="0"/>
              </a:defRPr>
            </a:lvl1pPr>
          </a:lstStyle>
          <a:p>
            <a:r>
              <a:rPr lang="en-US"/>
              <a:t>Divider Title Here</a:t>
            </a:r>
          </a:p>
        </p:txBody>
      </p:sp>
    </p:spTree>
    <p:custDataLst>
      <p:tags r:id="rId1"/>
    </p:custDataLst>
    <p:extLst>
      <p:ext uri="{BB962C8B-B14F-4D97-AF65-F5344CB8AC3E}">
        <p14:creationId xmlns:p14="http://schemas.microsoft.com/office/powerpoint/2010/main" val="1022911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A black and white logo&#10;&#10;Description automatically generated with low confidence">
            <a:extLst>
              <a:ext uri="{FF2B5EF4-FFF2-40B4-BE49-F238E27FC236}">
                <a16:creationId xmlns:a16="http://schemas.microsoft.com/office/drawing/2014/main" id="{C0F23DC3-4361-D011-9818-FDF58FFA9299}"/>
              </a:ext>
            </a:extLst>
          </p:cNvPr>
          <p:cNvPicPr>
            <a:picLocks noChangeAspect="1"/>
          </p:cNvPicPr>
          <p:nvPr userDrawn="1"/>
        </p:nvPicPr>
        <p:blipFill>
          <a:blip r:embed="rId4"/>
          <a:stretch>
            <a:fillRect/>
          </a:stretch>
        </p:blipFill>
        <p:spPr>
          <a:xfrm>
            <a:off x="17841666" y="8025065"/>
            <a:ext cx="5432402" cy="1358101"/>
          </a:xfrm>
          <a:prstGeom prst="rect">
            <a:avLst/>
          </a:prstGeom>
        </p:spPr>
      </p:pic>
    </p:spTree>
    <p:custDataLst>
      <p:tags r:id="rId1"/>
    </p:custDataLst>
    <p:extLst>
      <p:ext uri="{BB962C8B-B14F-4D97-AF65-F5344CB8AC3E}">
        <p14:creationId xmlns:p14="http://schemas.microsoft.com/office/powerpoint/2010/main" val="3360997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Tex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A black and white logo&#10;&#10;Description automatically generated with low confidence">
            <a:extLst>
              <a:ext uri="{FF2B5EF4-FFF2-40B4-BE49-F238E27FC236}">
                <a16:creationId xmlns:a16="http://schemas.microsoft.com/office/drawing/2014/main" id="{91E1E38F-5A19-D1D2-98B9-EF01F8ED1433}"/>
              </a:ext>
            </a:extLst>
          </p:cNvPr>
          <p:cNvPicPr>
            <a:picLocks noChangeAspect="1"/>
          </p:cNvPicPr>
          <p:nvPr userDrawn="1"/>
        </p:nvPicPr>
        <p:blipFill>
          <a:blip r:embed="rId4"/>
          <a:stretch>
            <a:fillRect/>
          </a:stretch>
        </p:blipFill>
        <p:spPr>
          <a:xfrm>
            <a:off x="17841666" y="8025065"/>
            <a:ext cx="5432402" cy="1358101"/>
          </a:xfrm>
          <a:prstGeom prst="rect">
            <a:avLst/>
          </a:prstGeom>
        </p:spPr>
      </p:pic>
      <p:sp>
        <p:nvSpPr>
          <p:cNvPr id="8" name="Text Placeholder 7">
            <a:extLst>
              <a:ext uri="{FF2B5EF4-FFF2-40B4-BE49-F238E27FC236}">
                <a16:creationId xmlns:a16="http://schemas.microsoft.com/office/drawing/2014/main" id="{AB2A7563-518B-1DD8-01D3-818992A64106}"/>
              </a:ext>
            </a:extLst>
          </p:cNvPr>
          <p:cNvSpPr>
            <a:spLocks noGrp="1"/>
          </p:cNvSpPr>
          <p:nvPr>
            <p:ph type="body" sz="quarter" idx="10" hasCustomPrompt="1"/>
          </p:nvPr>
        </p:nvSpPr>
        <p:spPr>
          <a:xfrm>
            <a:off x="2294626" y="7144256"/>
            <a:ext cx="9898961" cy="3119718"/>
          </a:xfrm>
        </p:spPr>
        <p:txBody>
          <a:bodyPr anchor="ctr">
            <a:normAutofit/>
          </a:bodyPr>
          <a:lstStyle>
            <a:lvl1pPr marL="0" indent="0" algn="l">
              <a:buNone/>
              <a:defRPr sz="3600" b="0" i="0">
                <a:solidFill>
                  <a:schemeClr val="bg1"/>
                </a:solidFill>
                <a:latin typeface="+mj-lt"/>
                <a:cs typeface="Arial" panose="020B0604020202020204" pitchFamily="34" charset="0"/>
              </a:defRPr>
            </a:lvl1pPr>
          </a:lstStyle>
          <a:p>
            <a:pPr lvl="0"/>
            <a:r>
              <a:rPr lang="en-US"/>
              <a:t>Click to add text</a:t>
            </a:r>
          </a:p>
        </p:txBody>
      </p:sp>
    </p:spTree>
    <p:custDataLst>
      <p:tags r:id="rId1"/>
    </p:custDataLst>
    <p:extLst>
      <p:ext uri="{BB962C8B-B14F-4D97-AF65-F5344CB8AC3E}">
        <p14:creationId xmlns:p14="http://schemas.microsoft.com/office/powerpoint/2010/main" val="203956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405D3749-0570-DFF7-1A9E-E66FA67B5F2A}"/>
              </a:ext>
            </a:extLst>
          </p:cNvPr>
          <p:cNvSpPr>
            <a:spLocks noGrp="1"/>
          </p:cNvSpPr>
          <p:nvPr>
            <p:ph type="title" hasCustomPrompt="1"/>
          </p:nvPr>
        </p:nvSpPr>
        <p:spPr>
          <a:xfrm>
            <a:off x="1676555" y="5532437"/>
            <a:ext cx="21033938" cy="2651126"/>
          </a:xfrm>
        </p:spPr>
        <p:txBody>
          <a:bodyPr>
            <a:normAutofit/>
          </a:bodyPr>
          <a:lstStyle>
            <a:lvl1pPr algn="ctr">
              <a:defRPr sz="9000" b="0" i="0">
                <a:solidFill>
                  <a:schemeClr val="bg1"/>
                </a:solidFill>
                <a:latin typeface="+mj-lt"/>
                <a:cs typeface="Arial" panose="020B0604020202020204" pitchFamily="34" charset="0"/>
              </a:defRPr>
            </a:lvl1pPr>
          </a:lstStyle>
          <a:p>
            <a:r>
              <a:rPr lang="en-US"/>
              <a:t>Section Title Here</a:t>
            </a:r>
          </a:p>
        </p:txBody>
      </p:sp>
    </p:spTree>
    <p:custDataLst>
      <p:tags r:id="rId1"/>
    </p:custDataLst>
    <p:extLst>
      <p:ext uri="{BB962C8B-B14F-4D97-AF65-F5344CB8AC3E}">
        <p14:creationId xmlns:p14="http://schemas.microsoft.com/office/powerpoint/2010/main" val="88802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24E658EB-C353-1414-6574-6EE0D9DF275B}"/>
              </a:ext>
            </a:extLst>
          </p:cNvPr>
          <p:cNvSpPr>
            <a:spLocks noGrp="1"/>
          </p:cNvSpPr>
          <p:nvPr>
            <p:ph type="pic" sz="quarter" idx="12"/>
          </p:nvPr>
        </p:nvSpPr>
        <p:spPr>
          <a:xfrm>
            <a:off x="914400" y="0"/>
            <a:ext cx="11279187" cy="13716000"/>
          </a:xfrm>
          <a:solidFill>
            <a:schemeClr val="bg1"/>
          </a:solidFill>
        </p:spPr>
        <p:txBody>
          <a:bodyPr anchor="t"/>
          <a:lstStyle>
            <a:lvl1pPr marL="0" indent="0" algn="ctr">
              <a:buNone/>
              <a:defRPr sz="2400">
                <a:solidFill>
                  <a:schemeClr val="tx1"/>
                </a:solidFill>
              </a:defRPr>
            </a:lvl1pPr>
          </a:lstStyle>
          <a:p>
            <a:endParaRPr lang="en-US"/>
          </a:p>
          <a:p>
            <a:endParaRPr lang="en-US"/>
          </a:p>
          <a:p>
            <a:endParaRPr lang="en-US"/>
          </a:p>
          <a:p>
            <a:endParaRPr lang="en-US"/>
          </a:p>
          <a:p>
            <a:endParaRPr lang="en-US"/>
          </a:p>
          <a:p>
            <a:endParaRPr lang="en-US"/>
          </a:p>
          <a:p>
            <a:endParaRPr lang="en-US"/>
          </a:p>
          <a:p>
            <a:endParaRPr lang="en-US"/>
          </a:p>
          <a:p>
            <a:r>
              <a:rPr lang="en-US"/>
              <a:t>Click on the icon to add a picture.</a:t>
            </a:r>
          </a:p>
        </p:txBody>
      </p:sp>
      <p:sp>
        <p:nvSpPr>
          <p:cNvPr id="12" name="Content Placeholder 12">
            <a:extLst>
              <a:ext uri="{FF2B5EF4-FFF2-40B4-BE49-F238E27FC236}">
                <a16:creationId xmlns:a16="http://schemas.microsoft.com/office/drawing/2014/main" id="{464DF0D3-DDEA-F998-F7C7-5747F0BDB9A0}"/>
              </a:ext>
            </a:extLst>
          </p:cNvPr>
          <p:cNvSpPr>
            <a:spLocks noGrp="1"/>
          </p:cNvSpPr>
          <p:nvPr>
            <p:ph sz="quarter" idx="11"/>
          </p:nvPr>
        </p:nvSpPr>
        <p:spPr>
          <a:xfrm>
            <a:off x="14017752" y="5486400"/>
            <a:ext cx="8896021" cy="5687569"/>
          </a:xfrm>
          <a:noFill/>
          <a:ln>
            <a:noFill/>
          </a:ln>
        </p:spPr>
        <p:style>
          <a:lnRef idx="2">
            <a:schemeClr val="accent6"/>
          </a:lnRef>
          <a:fillRef idx="1">
            <a:schemeClr val="lt1"/>
          </a:fillRef>
          <a:effectRef idx="0">
            <a:schemeClr val="accent6"/>
          </a:effectRef>
          <a:fontRef idx="minor">
            <a:schemeClr val="dk1"/>
          </a:fontRef>
        </p:style>
        <p:txBody>
          <a:bodyPr>
            <a:normAutofit/>
          </a:bodyPr>
          <a:lstStyle>
            <a:lvl1pPr marL="457200" indent="-457200">
              <a:buClrTx/>
              <a:buFontTx/>
              <a:buBlip>
                <a:blip r:embed="rId3"/>
              </a:buBlip>
              <a:defRPr sz="3000" b="0" i="0">
                <a:solidFill>
                  <a:srgbClr val="5F5F5F"/>
                </a:solidFill>
                <a:latin typeface="+mn-lt"/>
                <a:cs typeface="Arial" panose="020B0604020202020204" pitchFamily="34" charset="0"/>
              </a:defRPr>
            </a:lvl1pPr>
            <a:lvl2pPr marL="13716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2pPr>
            <a:lvl3pPr marL="22860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3pPr>
            <a:lvl4pPr marL="32004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4pPr>
            <a:lvl5pPr marL="41148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1150C179-A5FC-C1B3-B735-43F04AD230DD}"/>
              </a:ext>
            </a:extLst>
          </p:cNvPr>
          <p:cNvSpPr>
            <a:spLocks noGrp="1"/>
          </p:cNvSpPr>
          <p:nvPr>
            <p:ph type="body" sz="quarter" idx="10" hasCustomPrompt="1"/>
          </p:nvPr>
        </p:nvSpPr>
        <p:spPr>
          <a:xfrm>
            <a:off x="14017752" y="2542031"/>
            <a:ext cx="8896021" cy="2426783"/>
          </a:xfrm>
        </p:spPr>
        <p:txBody>
          <a:bodyPr>
            <a:normAutofit/>
          </a:bodyPr>
          <a:lstStyle>
            <a:lvl1pPr marL="0" indent="0">
              <a:spcBef>
                <a:spcPts val="0"/>
              </a:spcBef>
              <a:buNone/>
              <a:defRPr sz="7200" b="0" i="0">
                <a:solidFill>
                  <a:srgbClr val="030121"/>
                </a:solidFill>
                <a:latin typeface="+mj-lt"/>
                <a:cs typeface="Arial" panose="020B0604020202020204" pitchFamily="34" charset="0"/>
              </a:defRPr>
            </a:lvl1pPr>
          </a:lstStyle>
          <a:p>
            <a:pPr lvl="0"/>
            <a:r>
              <a:rPr lang="en-US"/>
              <a:t>Agenda Title Here</a:t>
            </a:r>
          </a:p>
        </p:txBody>
      </p:sp>
      <p:sp>
        <p:nvSpPr>
          <p:cNvPr id="11" name="Slide Number Placeholder 5">
            <a:extLst>
              <a:ext uri="{FF2B5EF4-FFF2-40B4-BE49-F238E27FC236}">
                <a16:creationId xmlns:a16="http://schemas.microsoft.com/office/drawing/2014/main" id="{18CA82FC-D71E-C8E1-AD7A-DD4400E0DF82}"/>
              </a:ext>
            </a:extLst>
          </p:cNvPr>
          <p:cNvSpPr>
            <a:spLocks noGrp="1"/>
          </p:cNvSpPr>
          <p:nvPr>
            <p:ph type="sldNum" sz="quarter" idx="4"/>
          </p:nvPr>
        </p:nvSpPr>
        <p:spPr>
          <a:xfrm>
            <a:off x="23351669" y="12598401"/>
            <a:ext cx="879257" cy="730250"/>
          </a:xfrm>
          <a:prstGeom prst="rect">
            <a:avLst/>
          </a:prstGeom>
        </p:spPr>
        <p:txBody>
          <a:bodyPr vert="horz" lIns="91440" tIns="45720" rIns="91440" bIns="45720" rtlCol="0" anchor="ctr"/>
          <a:lstStyle>
            <a:lvl1pPr algn="ctr">
              <a:defRPr sz="2400" b="1" i="1">
                <a:solidFill>
                  <a:schemeClr val="tx2"/>
                </a:solidFill>
              </a:defRPr>
            </a:lvl1pPr>
          </a:lstStyle>
          <a:p>
            <a:fld id="{48F63A3B-78C7-47BE-AE5E-E10140E04643}" type="slidenum">
              <a:rPr lang="en-US" smtClean="0"/>
              <a:pPr/>
              <a:t>‹#›</a:t>
            </a:fld>
            <a:endParaRPr lang="en-US"/>
          </a:p>
        </p:txBody>
      </p:sp>
    </p:spTree>
    <p:custDataLst>
      <p:tags r:id="rId1"/>
    </p:custDataLst>
    <p:extLst>
      <p:ext uri="{BB962C8B-B14F-4D97-AF65-F5344CB8AC3E}">
        <p14:creationId xmlns:p14="http://schemas.microsoft.com/office/powerpoint/2010/main" val="1581535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e Agenda">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74EB6FDA-73A3-290C-5FDB-B04882BEB0E6}"/>
              </a:ext>
            </a:extLst>
          </p:cNvPr>
          <p:cNvSpPr>
            <a:spLocks noGrp="1"/>
          </p:cNvSpPr>
          <p:nvPr>
            <p:ph type="pic" sz="quarter" idx="12"/>
          </p:nvPr>
        </p:nvSpPr>
        <p:spPr>
          <a:xfrm>
            <a:off x="914400" y="0"/>
            <a:ext cx="11279187" cy="13716000"/>
          </a:xfrm>
          <a:solidFill>
            <a:schemeClr val="bg1"/>
          </a:solidFill>
        </p:spPr>
        <p:txBody>
          <a:bodyPr anchor="t"/>
          <a:lstStyle>
            <a:lvl1pPr marL="0" indent="0" algn="ctr">
              <a:buNone/>
              <a:defRPr sz="2400">
                <a:solidFill>
                  <a:schemeClr val="tx1"/>
                </a:solidFill>
              </a:defRPr>
            </a:lvl1pPr>
          </a:lstStyle>
          <a:p>
            <a:endParaRPr lang="en-US"/>
          </a:p>
          <a:p>
            <a:endParaRPr lang="en-US"/>
          </a:p>
          <a:p>
            <a:endParaRPr lang="en-US"/>
          </a:p>
          <a:p>
            <a:endParaRPr lang="en-US"/>
          </a:p>
          <a:p>
            <a:endParaRPr lang="en-US"/>
          </a:p>
          <a:p>
            <a:endParaRPr lang="en-US"/>
          </a:p>
          <a:p>
            <a:endParaRPr lang="en-US"/>
          </a:p>
          <a:p>
            <a:endParaRPr lang="en-US"/>
          </a:p>
          <a:p>
            <a:r>
              <a:rPr lang="en-US"/>
              <a:t>Click on the icon to add a picture.</a:t>
            </a:r>
          </a:p>
        </p:txBody>
      </p:sp>
      <p:sp>
        <p:nvSpPr>
          <p:cNvPr id="12" name="Text Placeholder 10">
            <a:extLst>
              <a:ext uri="{FF2B5EF4-FFF2-40B4-BE49-F238E27FC236}">
                <a16:creationId xmlns:a16="http://schemas.microsoft.com/office/drawing/2014/main" id="{E1E55150-56DC-792E-6BCC-B25AEAC0B884}"/>
              </a:ext>
            </a:extLst>
          </p:cNvPr>
          <p:cNvSpPr>
            <a:spLocks noGrp="1"/>
          </p:cNvSpPr>
          <p:nvPr>
            <p:ph type="body" sz="quarter" idx="10" hasCustomPrompt="1"/>
          </p:nvPr>
        </p:nvSpPr>
        <p:spPr>
          <a:xfrm>
            <a:off x="14017752" y="1828800"/>
            <a:ext cx="8896021" cy="1153669"/>
          </a:xfrm>
        </p:spPr>
        <p:txBody>
          <a:bodyPr>
            <a:normAutofit/>
          </a:bodyPr>
          <a:lstStyle>
            <a:lvl1pPr marL="0" indent="0">
              <a:spcBef>
                <a:spcPts val="0"/>
              </a:spcBef>
              <a:buNone/>
              <a:defRPr sz="7200" b="0" i="0">
                <a:solidFill>
                  <a:srgbClr val="030121"/>
                </a:solidFill>
                <a:latin typeface="+mj-lt"/>
                <a:cs typeface="Arial" panose="020B0604020202020204" pitchFamily="34" charset="0"/>
              </a:defRPr>
            </a:lvl1pPr>
          </a:lstStyle>
          <a:p>
            <a:pPr lvl="0"/>
            <a:r>
              <a:rPr lang="en-US"/>
              <a:t>Agenda Title Here</a:t>
            </a:r>
          </a:p>
        </p:txBody>
      </p:sp>
      <p:sp>
        <p:nvSpPr>
          <p:cNvPr id="14" name="Text Placeholder 10">
            <a:extLst>
              <a:ext uri="{FF2B5EF4-FFF2-40B4-BE49-F238E27FC236}">
                <a16:creationId xmlns:a16="http://schemas.microsoft.com/office/drawing/2014/main" id="{0A946BB2-E74B-50DA-3562-ABCA4B6DEC88}"/>
              </a:ext>
            </a:extLst>
          </p:cNvPr>
          <p:cNvSpPr>
            <a:spLocks noGrp="1"/>
          </p:cNvSpPr>
          <p:nvPr>
            <p:ph type="body" sz="quarter" idx="13" hasCustomPrompt="1"/>
          </p:nvPr>
        </p:nvSpPr>
        <p:spPr>
          <a:xfrm>
            <a:off x="15910560" y="3931920"/>
            <a:ext cx="7279365" cy="537049"/>
          </a:xfrm>
        </p:spPr>
        <p:txBody>
          <a:bodyPr>
            <a:normAutofit/>
          </a:bodyPr>
          <a:lstStyle>
            <a:lvl1pPr marL="0" indent="0">
              <a:spcBef>
                <a:spcPts val="0"/>
              </a:spcBef>
              <a:buNone/>
              <a:defRPr sz="3600" b="0" i="0">
                <a:solidFill>
                  <a:srgbClr val="030121"/>
                </a:solidFill>
                <a:latin typeface="+mn-lt"/>
                <a:cs typeface="Arial" panose="020B0604020202020204" pitchFamily="34" charset="0"/>
              </a:defRPr>
            </a:lvl1pPr>
          </a:lstStyle>
          <a:p>
            <a:pPr lvl="0"/>
            <a:r>
              <a:rPr lang="en-US"/>
              <a:t>TITLE HERE</a:t>
            </a:r>
          </a:p>
        </p:txBody>
      </p:sp>
      <p:sp>
        <p:nvSpPr>
          <p:cNvPr id="15" name="Text Placeholder 10">
            <a:extLst>
              <a:ext uri="{FF2B5EF4-FFF2-40B4-BE49-F238E27FC236}">
                <a16:creationId xmlns:a16="http://schemas.microsoft.com/office/drawing/2014/main" id="{C6E1FB49-741D-C7BB-992B-6AAFFBCE5501}"/>
              </a:ext>
            </a:extLst>
          </p:cNvPr>
          <p:cNvSpPr>
            <a:spLocks noGrp="1"/>
          </p:cNvSpPr>
          <p:nvPr>
            <p:ph type="body" sz="quarter" idx="14" hasCustomPrompt="1"/>
          </p:nvPr>
        </p:nvSpPr>
        <p:spPr>
          <a:xfrm>
            <a:off x="15910560" y="4588743"/>
            <a:ext cx="7279365" cy="936571"/>
          </a:xfrm>
        </p:spPr>
        <p:txBody>
          <a:bodyPr>
            <a:normAutofit/>
          </a:bodyPr>
          <a:lstStyle>
            <a:lvl1pPr marL="0" marR="0" indent="0" algn="l" defTabSz="1828800" rtl="0" eaLnBrk="1" fontAlgn="auto" latinLnBrk="0" hangingPunct="1">
              <a:lnSpc>
                <a:spcPct val="90000"/>
              </a:lnSpc>
              <a:spcBef>
                <a:spcPts val="0"/>
              </a:spcBef>
              <a:spcAft>
                <a:spcPts val="0"/>
              </a:spcAft>
              <a:buClrTx/>
              <a:buSzTx/>
              <a:buFont typeface="Arial" panose="020B0604020202020204" pitchFamily="34" charset="0"/>
              <a:buNone/>
              <a:tabLst/>
              <a:defRPr sz="3000" b="0" i="0">
                <a:solidFill>
                  <a:srgbClr val="515151"/>
                </a:solidFill>
                <a:latin typeface="+mn-lt"/>
                <a:cs typeface="Arial" panose="020B0604020202020204" pitchFamily="34" charset="0"/>
              </a:defRPr>
            </a:lvl1pPr>
          </a:lstStyle>
          <a:p>
            <a:r>
              <a:rPr lang="en-US">
                <a:effectLst/>
                <a:latin typeface="Arial" panose="020B0604020202020204" pitchFamily="34" charset="0"/>
              </a:rPr>
              <a:t>Body copy here. </a:t>
            </a:r>
            <a:r>
              <a:rPr lang="en-US" err="1">
                <a:effectLst/>
                <a:latin typeface="Arial" panose="020B0604020202020204" pitchFamily="34" charset="0"/>
              </a:rPr>
              <a:t>Aximi</a:t>
            </a:r>
            <a:r>
              <a:rPr lang="en-US">
                <a:effectLst/>
                <a:latin typeface="Arial" panose="020B0604020202020204" pitchFamily="34" charset="0"/>
              </a:rPr>
              <a:t>, </a:t>
            </a:r>
            <a:r>
              <a:rPr lang="en-US" err="1">
                <a:effectLst/>
                <a:latin typeface="Arial" panose="020B0604020202020204" pitchFamily="34" charset="0"/>
              </a:rPr>
              <a:t>velluptatem</a:t>
            </a:r>
            <a:r>
              <a:rPr lang="en-US">
                <a:effectLst/>
                <a:latin typeface="Arial" panose="020B0604020202020204" pitchFamily="34" charset="0"/>
              </a:rPr>
              <a:t> </a:t>
            </a:r>
            <a:r>
              <a:rPr lang="en-US" err="1">
                <a:effectLst/>
                <a:latin typeface="Arial" panose="020B0604020202020204" pitchFamily="34" charset="0"/>
              </a:rPr>
              <a:t>el</a:t>
            </a:r>
            <a:r>
              <a:rPr lang="en-US">
                <a:effectLst/>
                <a:latin typeface="Arial" panose="020B0604020202020204" pitchFamily="34" charset="0"/>
              </a:rPr>
              <a:t> es </a:t>
            </a:r>
            <a:r>
              <a:rPr lang="en-US" err="1">
                <a:effectLst/>
                <a:latin typeface="Arial" panose="020B0604020202020204" pitchFamily="34" charset="0"/>
              </a:rPr>
              <a:t>debitium</a:t>
            </a:r>
            <a:r>
              <a:rPr lang="en-US">
                <a:effectLst/>
                <a:latin typeface="Arial" panose="020B0604020202020204" pitchFamily="34" charset="0"/>
              </a:rPr>
              <a:t> </a:t>
            </a:r>
            <a:r>
              <a:rPr lang="en-US" err="1">
                <a:effectLst/>
                <a:latin typeface="Arial" panose="020B0604020202020204" pitchFamily="34" charset="0"/>
              </a:rPr>
              <a:t>eumenis</a:t>
            </a:r>
            <a:r>
              <a:rPr lang="en-US">
                <a:effectLst/>
                <a:latin typeface="Arial" panose="020B0604020202020204" pitchFamily="34" charset="0"/>
              </a:rPr>
              <a:t> </a:t>
            </a:r>
            <a:r>
              <a:rPr lang="en-US" err="1">
                <a:effectLst/>
                <a:latin typeface="Arial" panose="020B0604020202020204" pitchFamily="34" charset="0"/>
              </a:rPr>
              <a:t>soluptam</a:t>
            </a:r>
            <a:r>
              <a:rPr lang="en-US">
                <a:effectLst/>
                <a:latin typeface="Arial" panose="020B0604020202020204" pitchFamily="34" charset="0"/>
              </a:rPr>
              <a:t>.</a:t>
            </a:r>
          </a:p>
        </p:txBody>
      </p:sp>
      <p:sp>
        <p:nvSpPr>
          <p:cNvPr id="24" name="Text Placeholder 10">
            <a:extLst>
              <a:ext uri="{FF2B5EF4-FFF2-40B4-BE49-F238E27FC236}">
                <a16:creationId xmlns:a16="http://schemas.microsoft.com/office/drawing/2014/main" id="{19960094-C5C1-3803-05FC-9C23FF0166AF}"/>
              </a:ext>
            </a:extLst>
          </p:cNvPr>
          <p:cNvSpPr>
            <a:spLocks noGrp="1"/>
          </p:cNvSpPr>
          <p:nvPr>
            <p:ph type="body" sz="quarter" idx="15" hasCustomPrompt="1"/>
          </p:nvPr>
        </p:nvSpPr>
        <p:spPr>
          <a:xfrm>
            <a:off x="15910560" y="6610899"/>
            <a:ext cx="7279365" cy="537049"/>
          </a:xfrm>
        </p:spPr>
        <p:txBody>
          <a:bodyPr>
            <a:normAutofit/>
          </a:bodyPr>
          <a:lstStyle>
            <a:lvl1pPr marL="0" indent="0">
              <a:spcBef>
                <a:spcPts val="0"/>
              </a:spcBef>
              <a:buNone/>
              <a:defRPr sz="3600" b="0" i="0">
                <a:solidFill>
                  <a:srgbClr val="030121"/>
                </a:solidFill>
                <a:latin typeface="+mn-lt"/>
                <a:cs typeface="Arial" panose="020B0604020202020204" pitchFamily="34" charset="0"/>
              </a:defRPr>
            </a:lvl1pPr>
          </a:lstStyle>
          <a:p>
            <a:pPr lvl="0"/>
            <a:r>
              <a:rPr lang="en-US"/>
              <a:t>TITLE HERE</a:t>
            </a:r>
          </a:p>
        </p:txBody>
      </p:sp>
      <p:sp>
        <p:nvSpPr>
          <p:cNvPr id="25" name="Text Placeholder 10">
            <a:extLst>
              <a:ext uri="{FF2B5EF4-FFF2-40B4-BE49-F238E27FC236}">
                <a16:creationId xmlns:a16="http://schemas.microsoft.com/office/drawing/2014/main" id="{42F5BC61-C469-050A-887C-AC742C8FF635}"/>
              </a:ext>
            </a:extLst>
          </p:cNvPr>
          <p:cNvSpPr>
            <a:spLocks noGrp="1"/>
          </p:cNvSpPr>
          <p:nvPr>
            <p:ph type="body" sz="quarter" idx="16" hasCustomPrompt="1"/>
          </p:nvPr>
        </p:nvSpPr>
        <p:spPr>
          <a:xfrm>
            <a:off x="15910560" y="7267722"/>
            <a:ext cx="7279365" cy="936571"/>
          </a:xfrm>
        </p:spPr>
        <p:txBody>
          <a:bodyPr>
            <a:normAutofit/>
          </a:bodyPr>
          <a:lstStyle>
            <a:lvl1pPr marL="0" marR="0" indent="0" algn="l" defTabSz="1828800" rtl="0" eaLnBrk="1" fontAlgn="auto" latinLnBrk="0" hangingPunct="1">
              <a:lnSpc>
                <a:spcPct val="90000"/>
              </a:lnSpc>
              <a:spcBef>
                <a:spcPts val="0"/>
              </a:spcBef>
              <a:spcAft>
                <a:spcPts val="0"/>
              </a:spcAft>
              <a:buClrTx/>
              <a:buSzTx/>
              <a:buFont typeface="Arial" panose="020B0604020202020204" pitchFamily="34" charset="0"/>
              <a:buNone/>
              <a:tabLst/>
              <a:defRPr sz="3000" b="0" i="0">
                <a:solidFill>
                  <a:srgbClr val="515151"/>
                </a:solidFill>
                <a:latin typeface="+mn-lt"/>
                <a:cs typeface="Arial" panose="020B0604020202020204" pitchFamily="34" charset="0"/>
              </a:defRPr>
            </a:lvl1pPr>
          </a:lstStyle>
          <a:p>
            <a:r>
              <a:rPr lang="en-US">
                <a:effectLst/>
                <a:latin typeface="Arial" panose="020B0604020202020204" pitchFamily="34" charset="0"/>
              </a:rPr>
              <a:t>Body copy here. </a:t>
            </a:r>
            <a:r>
              <a:rPr lang="en-US" err="1">
                <a:effectLst/>
                <a:latin typeface="Arial" panose="020B0604020202020204" pitchFamily="34" charset="0"/>
              </a:rPr>
              <a:t>Aximi</a:t>
            </a:r>
            <a:r>
              <a:rPr lang="en-US">
                <a:effectLst/>
                <a:latin typeface="Arial" panose="020B0604020202020204" pitchFamily="34" charset="0"/>
              </a:rPr>
              <a:t>, </a:t>
            </a:r>
            <a:r>
              <a:rPr lang="en-US" err="1">
                <a:effectLst/>
                <a:latin typeface="Arial" panose="020B0604020202020204" pitchFamily="34" charset="0"/>
              </a:rPr>
              <a:t>velluptatem</a:t>
            </a:r>
            <a:r>
              <a:rPr lang="en-US">
                <a:effectLst/>
                <a:latin typeface="Arial" panose="020B0604020202020204" pitchFamily="34" charset="0"/>
              </a:rPr>
              <a:t> </a:t>
            </a:r>
            <a:r>
              <a:rPr lang="en-US" err="1">
                <a:effectLst/>
                <a:latin typeface="Arial" panose="020B0604020202020204" pitchFamily="34" charset="0"/>
              </a:rPr>
              <a:t>el</a:t>
            </a:r>
            <a:r>
              <a:rPr lang="en-US">
                <a:effectLst/>
                <a:latin typeface="Arial" panose="020B0604020202020204" pitchFamily="34" charset="0"/>
              </a:rPr>
              <a:t> es </a:t>
            </a:r>
            <a:r>
              <a:rPr lang="en-US" err="1">
                <a:effectLst/>
                <a:latin typeface="Arial" panose="020B0604020202020204" pitchFamily="34" charset="0"/>
              </a:rPr>
              <a:t>debitium</a:t>
            </a:r>
            <a:r>
              <a:rPr lang="en-US">
                <a:effectLst/>
                <a:latin typeface="Arial" panose="020B0604020202020204" pitchFamily="34" charset="0"/>
              </a:rPr>
              <a:t> </a:t>
            </a:r>
            <a:r>
              <a:rPr lang="en-US" err="1">
                <a:effectLst/>
                <a:latin typeface="Arial" panose="020B0604020202020204" pitchFamily="34" charset="0"/>
              </a:rPr>
              <a:t>eumenis</a:t>
            </a:r>
            <a:r>
              <a:rPr lang="en-US">
                <a:effectLst/>
                <a:latin typeface="Arial" panose="020B0604020202020204" pitchFamily="34" charset="0"/>
              </a:rPr>
              <a:t> </a:t>
            </a:r>
            <a:r>
              <a:rPr lang="en-US" err="1">
                <a:effectLst/>
                <a:latin typeface="Arial" panose="020B0604020202020204" pitchFamily="34" charset="0"/>
              </a:rPr>
              <a:t>soluptam</a:t>
            </a:r>
            <a:r>
              <a:rPr lang="en-US">
                <a:effectLst/>
                <a:latin typeface="Arial" panose="020B0604020202020204" pitchFamily="34" charset="0"/>
              </a:rPr>
              <a:t>.</a:t>
            </a:r>
          </a:p>
        </p:txBody>
      </p:sp>
      <p:sp>
        <p:nvSpPr>
          <p:cNvPr id="27" name="Text Placeholder 10">
            <a:extLst>
              <a:ext uri="{FF2B5EF4-FFF2-40B4-BE49-F238E27FC236}">
                <a16:creationId xmlns:a16="http://schemas.microsoft.com/office/drawing/2014/main" id="{D1235CFB-F001-E8CF-B162-802C4F31F6AF}"/>
              </a:ext>
            </a:extLst>
          </p:cNvPr>
          <p:cNvSpPr>
            <a:spLocks noGrp="1"/>
          </p:cNvSpPr>
          <p:nvPr>
            <p:ph type="body" sz="quarter" idx="17" hasCustomPrompt="1"/>
          </p:nvPr>
        </p:nvSpPr>
        <p:spPr>
          <a:xfrm>
            <a:off x="15910560" y="9429912"/>
            <a:ext cx="7279365" cy="537049"/>
          </a:xfrm>
        </p:spPr>
        <p:txBody>
          <a:bodyPr>
            <a:normAutofit/>
          </a:bodyPr>
          <a:lstStyle>
            <a:lvl1pPr marL="0" indent="0">
              <a:spcBef>
                <a:spcPts val="0"/>
              </a:spcBef>
              <a:buNone/>
              <a:defRPr sz="3600" b="0" i="0">
                <a:solidFill>
                  <a:srgbClr val="030121"/>
                </a:solidFill>
                <a:latin typeface="+mn-lt"/>
                <a:cs typeface="Arial" panose="020B0604020202020204" pitchFamily="34" charset="0"/>
              </a:defRPr>
            </a:lvl1pPr>
          </a:lstStyle>
          <a:p>
            <a:pPr lvl="0"/>
            <a:r>
              <a:rPr lang="en-US"/>
              <a:t>TITLE HERE</a:t>
            </a:r>
          </a:p>
        </p:txBody>
      </p:sp>
      <p:sp>
        <p:nvSpPr>
          <p:cNvPr id="28" name="Text Placeholder 10">
            <a:extLst>
              <a:ext uri="{FF2B5EF4-FFF2-40B4-BE49-F238E27FC236}">
                <a16:creationId xmlns:a16="http://schemas.microsoft.com/office/drawing/2014/main" id="{9A9F92BA-9475-471F-5E95-A3B788969792}"/>
              </a:ext>
            </a:extLst>
          </p:cNvPr>
          <p:cNvSpPr>
            <a:spLocks noGrp="1"/>
          </p:cNvSpPr>
          <p:nvPr>
            <p:ph type="body" sz="quarter" idx="18" hasCustomPrompt="1"/>
          </p:nvPr>
        </p:nvSpPr>
        <p:spPr>
          <a:xfrm>
            <a:off x="15910560" y="10086735"/>
            <a:ext cx="7279365" cy="936571"/>
          </a:xfrm>
        </p:spPr>
        <p:txBody>
          <a:bodyPr>
            <a:normAutofit/>
          </a:bodyPr>
          <a:lstStyle>
            <a:lvl1pPr marL="0" marR="0" indent="0" algn="l" defTabSz="1828800" rtl="0" eaLnBrk="1" fontAlgn="auto" latinLnBrk="0" hangingPunct="1">
              <a:lnSpc>
                <a:spcPct val="90000"/>
              </a:lnSpc>
              <a:spcBef>
                <a:spcPts val="0"/>
              </a:spcBef>
              <a:spcAft>
                <a:spcPts val="0"/>
              </a:spcAft>
              <a:buClrTx/>
              <a:buSzTx/>
              <a:buFont typeface="Arial" panose="020B0604020202020204" pitchFamily="34" charset="0"/>
              <a:buNone/>
              <a:tabLst/>
              <a:defRPr sz="3000" b="0" i="0">
                <a:solidFill>
                  <a:srgbClr val="515151"/>
                </a:solidFill>
                <a:latin typeface="+mn-lt"/>
                <a:cs typeface="Arial" panose="020B0604020202020204" pitchFamily="34" charset="0"/>
              </a:defRPr>
            </a:lvl1pPr>
          </a:lstStyle>
          <a:p>
            <a:r>
              <a:rPr lang="en-US">
                <a:effectLst/>
                <a:latin typeface="Arial" panose="020B0604020202020204" pitchFamily="34" charset="0"/>
              </a:rPr>
              <a:t>Body copy here. </a:t>
            </a:r>
            <a:r>
              <a:rPr lang="en-US" err="1">
                <a:effectLst/>
                <a:latin typeface="Arial" panose="020B0604020202020204" pitchFamily="34" charset="0"/>
              </a:rPr>
              <a:t>Aximi</a:t>
            </a:r>
            <a:r>
              <a:rPr lang="en-US">
                <a:effectLst/>
                <a:latin typeface="Arial" panose="020B0604020202020204" pitchFamily="34" charset="0"/>
              </a:rPr>
              <a:t>, </a:t>
            </a:r>
            <a:r>
              <a:rPr lang="en-US" err="1">
                <a:effectLst/>
                <a:latin typeface="Arial" panose="020B0604020202020204" pitchFamily="34" charset="0"/>
              </a:rPr>
              <a:t>velluptatem</a:t>
            </a:r>
            <a:r>
              <a:rPr lang="en-US">
                <a:effectLst/>
                <a:latin typeface="Arial" panose="020B0604020202020204" pitchFamily="34" charset="0"/>
              </a:rPr>
              <a:t> </a:t>
            </a:r>
            <a:r>
              <a:rPr lang="en-US" err="1">
                <a:effectLst/>
                <a:latin typeface="Arial" panose="020B0604020202020204" pitchFamily="34" charset="0"/>
              </a:rPr>
              <a:t>el</a:t>
            </a:r>
            <a:r>
              <a:rPr lang="en-US">
                <a:effectLst/>
                <a:latin typeface="Arial" panose="020B0604020202020204" pitchFamily="34" charset="0"/>
              </a:rPr>
              <a:t> es </a:t>
            </a:r>
            <a:r>
              <a:rPr lang="en-US" err="1">
                <a:effectLst/>
                <a:latin typeface="Arial" panose="020B0604020202020204" pitchFamily="34" charset="0"/>
              </a:rPr>
              <a:t>debitium</a:t>
            </a:r>
            <a:r>
              <a:rPr lang="en-US">
                <a:effectLst/>
                <a:latin typeface="Arial" panose="020B0604020202020204" pitchFamily="34" charset="0"/>
              </a:rPr>
              <a:t> </a:t>
            </a:r>
            <a:r>
              <a:rPr lang="en-US" err="1">
                <a:effectLst/>
                <a:latin typeface="Arial" panose="020B0604020202020204" pitchFamily="34" charset="0"/>
              </a:rPr>
              <a:t>eumenis</a:t>
            </a:r>
            <a:r>
              <a:rPr lang="en-US">
                <a:effectLst/>
                <a:latin typeface="Arial" panose="020B0604020202020204" pitchFamily="34" charset="0"/>
              </a:rPr>
              <a:t> </a:t>
            </a:r>
            <a:r>
              <a:rPr lang="en-US" err="1">
                <a:effectLst/>
                <a:latin typeface="Arial" panose="020B0604020202020204" pitchFamily="34" charset="0"/>
              </a:rPr>
              <a:t>soluptam</a:t>
            </a:r>
            <a:r>
              <a:rPr lang="en-US">
                <a:effectLst/>
                <a:latin typeface="Arial" panose="020B0604020202020204" pitchFamily="34" charset="0"/>
              </a:rPr>
              <a:t>.</a:t>
            </a:r>
          </a:p>
        </p:txBody>
      </p:sp>
      <p:sp>
        <p:nvSpPr>
          <p:cNvPr id="45" name="Picture Placeholder 44">
            <a:extLst>
              <a:ext uri="{FF2B5EF4-FFF2-40B4-BE49-F238E27FC236}">
                <a16:creationId xmlns:a16="http://schemas.microsoft.com/office/drawing/2014/main" id="{00F31F28-661D-934E-7113-8F942BEA8884}"/>
              </a:ext>
            </a:extLst>
          </p:cNvPr>
          <p:cNvSpPr>
            <a:spLocks noGrp="1"/>
          </p:cNvSpPr>
          <p:nvPr>
            <p:ph type="pic" sz="quarter" idx="26"/>
          </p:nvPr>
        </p:nvSpPr>
        <p:spPr>
          <a:xfrm>
            <a:off x="14173200" y="3749040"/>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76200">
            <a:noFill/>
          </a:ln>
        </p:spPr>
        <p:txBody>
          <a:bodyPr wrap="square" anchor="ctr" anchorCtr="0">
            <a:noAutofit/>
          </a:bodyPr>
          <a:lstStyle>
            <a:lvl1pPr marL="0" indent="0">
              <a:buNone/>
              <a:defRPr>
                <a:noFill/>
              </a:defRPr>
            </a:lvl1pPr>
          </a:lstStyle>
          <a:p>
            <a:endParaRPr lang="en-US"/>
          </a:p>
        </p:txBody>
      </p:sp>
      <p:sp>
        <p:nvSpPr>
          <p:cNvPr id="20" name="Slide Number Placeholder 5">
            <a:extLst>
              <a:ext uri="{FF2B5EF4-FFF2-40B4-BE49-F238E27FC236}">
                <a16:creationId xmlns:a16="http://schemas.microsoft.com/office/drawing/2014/main" id="{62048EAB-003A-E3C6-EEC1-688F1B803FBA}"/>
              </a:ext>
            </a:extLst>
          </p:cNvPr>
          <p:cNvSpPr>
            <a:spLocks noGrp="1"/>
          </p:cNvSpPr>
          <p:nvPr>
            <p:ph type="sldNum" sz="quarter" idx="4"/>
          </p:nvPr>
        </p:nvSpPr>
        <p:spPr>
          <a:xfrm>
            <a:off x="23351669" y="12598401"/>
            <a:ext cx="879257" cy="730250"/>
          </a:xfrm>
          <a:prstGeom prst="rect">
            <a:avLst/>
          </a:prstGeom>
        </p:spPr>
        <p:txBody>
          <a:bodyPr vert="horz" lIns="91440" tIns="45720" rIns="91440" bIns="45720" rtlCol="0" anchor="ctr"/>
          <a:lstStyle>
            <a:lvl1pPr algn="ctr">
              <a:defRPr sz="2400" b="1" i="1">
                <a:solidFill>
                  <a:schemeClr val="tx2"/>
                </a:solidFill>
              </a:defRPr>
            </a:lvl1pPr>
          </a:lstStyle>
          <a:p>
            <a:fld id="{48F63A3B-78C7-47BE-AE5E-E10140E04643}" type="slidenum">
              <a:rPr lang="en-US" smtClean="0"/>
              <a:pPr/>
              <a:t>‹#›</a:t>
            </a:fld>
            <a:endParaRPr lang="en-US"/>
          </a:p>
        </p:txBody>
      </p:sp>
      <p:sp>
        <p:nvSpPr>
          <p:cNvPr id="16" name="Freeform 44">
            <a:extLst>
              <a:ext uri="{FF2B5EF4-FFF2-40B4-BE49-F238E27FC236}">
                <a16:creationId xmlns:a16="http://schemas.microsoft.com/office/drawing/2014/main" id="{28EF72D8-EB6A-F32A-303A-8362915EB328}"/>
              </a:ext>
            </a:extLst>
          </p:cNvPr>
          <p:cNvSpPr>
            <a:spLocks noGrp="1"/>
          </p:cNvSpPr>
          <p:nvPr>
            <p:ph type="pic" sz="quarter" idx="33"/>
          </p:nvPr>
        </p:nvSpPr>
        <p:spPr>
          <a:xfrm>
            <a:off x="14173200" y="6682740"/>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76200">
            <a:noFill/>
          </a:ln>
        </p:spPr>
        <p:txBody>
          <a:bodyPr wrap="square" anchor="ctr" anchorCtr="0">
            <a:noAutofit/>
          </a:bodyPr>
          <a:lstStyle>
            <a:lvl1pPr marL="0" indent="0">
              <a:buNone/>
              <a:defRPr>
                <a:noFill/>
              </a:defRPr>
            </a:lvl1pPr>
          </a:lstStyle>
          <a:p>
            <a:endParaRPr lang="en-US"/>
          </a:p>
        </p:txBody>
      </p:sp>
      <p:sp>
        <p:nvSpPr>
          <p:cNvPr id="17" name="Freeform 44">
            <a:extLst>
              <a:ext uri="{FF2B5EF4-FFF2-40B4-BE49-F238E27FC236}">
                <a16:creationId xmlns:a16="http://schemas.microsoft.com/office/drawing/2014/main" id="{4070F13C-FE19-E4D7-3046-4AF982F1A168}"/>
              </a:ext>
            </a:extLst>
          </p:cNvPr>
          <p:cNvSpPr>
            <a:spLocks noGrp="1"/>
          </p:cNvSpPr>
          <p:nvPr>
            <p:ph type="pic" sz="quarter" idx="34"/>
          </p:nvPr>
        </p:nvSpPr>
        <p:spPr>
          <a:xfrm>
            <a:off x="14173200" y="9521190"/>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tx2"/>
          </a:solidFill>
          <a:ln w="76200">
            <a:noFill/>
          </a:ln>
        </p:spPr>
        <p:txBody>
          <a:bodyPr wrap="square" anchor="ctr" anchorCtr="0">
            <a:noAutofit/>
          </a:bodyPr>
          <a:lstStyle>
            <a:lvl1pPr marL="0" indent="0">
              <a:buNone/>
              <a:defRPr>
                <a:noFill/>
              </a:defRPr>
            </a:lvl1pPr>
          </a:lstStyle>
          <a:p>
            <a:endParaRPr lang="en-US"/>
          </a:p>
        </p:txBody>
      </p:sp>
    </p:spTree>
    <p:custDataLst>
      <p:tags r:id="rId1"/>
    </p:custDataLst>
    <p:extLst>
      <p:ext uri="{BB962C8B-B14F-4D97-AF65-F5344CB8AC3E}">
        <p14:creationId xmlns:p14="http://schemas.microsoft.com/office/powerpoint/2010/main" val="152759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Right">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24E658EB-C353-1414-6574-6EE0D9DF275B}"/>
              </a:ext>
            </a:extLst>
          </p:cNvPr>
          <p:cNvSpPr>
            <a:spLocks noGrp="1"/>
          </p:cNvSpPr>
          <p:nvPr>
            <p:ph type="pic" sz="quarter" idx="12"/>
          </p:nvPr>
        </p:nvSpPr>
        <p:spPr>
          <a:xfrm>
            <a:off x="914400" y="0"/>
            <a:ext cx="11279187" cy="13716000"/>
          </a:xfrm>
          <a:solidFill>
            <a:schemeClr val="bg1"/>
          </a:solidFill>
        </p:spPr>
        <p:txBody>
          <a:bodyPr anchor="t">
            <a:normAutofit/>
          </a:bodyPr>
          <a:lstStyle>
            <a:lvl1pPr marL="0" indent="0" algn="ctr">
              <a:buNone/>
              <a:defRPr sz="2400">
                <a:solidFill>
                  <a:schemeClr val="tx1"/>
                </a:solidFill>
              </a:defRPr>
            </a:lvl1pPr>
          </a:lstStyle>
          <a:p>
            <a:endParaRPr lang="en-US"/>
          </a:p>
          <a:p>
            <a:endParaRPr lang="en-US"/>
          </a:p>
          <a:p>
            <a:endParaRPr lang="en-US"/>
          </a:p>
          <a:p>
            <a:endParaRPr lang="en-US"/>
          </a:p>
          <a:p>
            <a:endParaRPr lang="en-US"/>
          </a:p>
          <a:p>
            <a:endParaRPr lang="en-US"/>
          </a:p>
          <a:p>
            <a:endParaRPr lang="en-US"/>
          </a:p>
          <a:p>
            <a:endParaRPr lang="en-US"/>
          </a:p>
          <a:p>
            <a:r>
              <a:rPr lang="en-US"/>
              <a:t>Click on the icon to add a picture.</a:t>
            </a:r>
          </a:p>
        </p:txBody>
      </p:sp>
      <p:sp>
        <p:nvSpPr>
          <p:cNvPr id="12" name="Content Placeholder 12">
            <a:extLst>
              <a:ext uri="{FF2B5EF4-FFF2-40B4-BE49-F238E27FC236}">
                <a16:creationId xmlns:a16="http://schemas.microsoft.com/office/drawing/2014/main" id="{464DF0D3-DDEA-F998-F7C7-5747F0BDB9A0}"/>
              </a:ext>
            </a:extLst>
          </p:cNvPr>
          <p:cNvSpPr>
            <a:spLocks noGrp="1"/>
          </p:cNvSpPr>
          <p:nvPr>
            <p:ph sz="quarter" idx="11"/>
          </p:nvPr>
        </p:nvSpPr>
        <p:spPr>
          <a:xfrm>
            <a:off x="14017752" y="5486400"/>
            <a:ext cx="8896021" cy="5687569"/>
          </a:xfrm>
          <a:noFill/>
          <a:ln>
            <a:noFill/>
          </a:ln>
        </p:spPr>
        <p:style>
          <a:lnRef idx="2">
            <a:schemeClr val="accent6"/>
          </a:lnRef>
          <a:fillRef idx="1">
            <a:schemeClr val="lt1"/>
          </a:fillRef>
          <a:effectRef idx="0">
            <a:schemeClr val="accent6"/>
          </a:effectRef>
          <a:fontRef idx="minor">
            <a:schemeClr val="dk1"/>
          </a:fontRef>
        </p:style>
        <p:txBody>
          <a:bodyPr>
            <a:normAutofit/>
          </a:bodyPr>
          <a:lstStyle>
            <a:lvl1pPr marL="457200" indent="-457200">
              <a:buClrTx/>
              <a:buFontTx/>
              <a:buBlip>
                <a:blip r:embed="rId3"/>
              </a:buBlip>
              <a:defRPr sz="3000" b="0" i="0">
                <a:solidFill>
                  <a:srgbClr val="5F5F5F"/>
                </a:solidFill>
                <a:latin typeface="+mn-lt"/>
                <a:cs typeface="Arial" panose="020B0604020202020204" pitchFamily="34" charset="0"/>
              </a:defRPr>
            </a:lvl1pPr>
            <a:lvl2pPr marL="13716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2pPr>
            <a:lvl3pPr marL="22860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3pPr>
            <a:lvl4pPr marL="32004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4pPr>
            <a:lvl5pPr marL="41148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1150C179-A5FC-C1B3-B735-43F04AD230DD}"/>
              </a:ext>
            </a:extLst>
          </p:cNvPr>
          <p:cNvSpPr>
            <a:spLocks noGrp="1"/>
          </p:cNvSpPr>
          <p:nvPr>
            <p:ph type="body" sz="quarter" idx="10" hasCustomPrompt="1"/>
          </p:nvPr>
        </p:nvSpPr>
        <p:spPr>
          <a:xfrm>
            <a:off x="14017752" y="2542031"/>
            <a:ext cx="8896021" cy="2426783"/>
          </a:xfrm>
        </p:spPr>
        <p:txBody>
          <a:bodyPr>
            <a:normAutofit/>
          </a:bodyPr>
          <a:lstStyle>
            <a:lvl1pPr marL="0" indent="0">
              <a:spcBef>
                <a:spcPts val="0"/>
              </a:spcBef>
              <a:buNone/>
              <a:defRPr sz="7200" b="0" i="0">
                <a:solidFill>
                  <a:srgbClr val="030121"/>
                </a:solidFill>
                <a:latin typeface="+mj-lt"/>
                <a:cs typeface="Arial" panose="020B0604020202020204" pitchFamily="34" charset="0"/>
              </a:defRPr>
            </a:lvl1pPr>
          </a:lstStyle>
          <a:p>
            <a:pPr lvl="0"/>
            <a:r>
              <a:rPr lang="en-US"/>
              <a:t>Content Title </a:t>
            </a:r>
            <a:br>
              <a:rPr lang="en-US"/>
            </a:br>
            <a:r>
              <a:rPr lang="en-US"/>
              <a:t>Here</a:t>
            </a:r>
          </a:p>
        </p:txBody>
      </p:sp>
      <p:sp>
        <p:nvSpPr>
          <p:cNvPr id="11" name="Slide Number Placeholder 5">
            <a:extLst>
              <a:ext uri="{FF2B5EF4-FFF2-40B4-BE49-F238E27FC236}">
                <a16:creationId xmlns:a16="http://schemas.microsoft.com/office/drawing/2014/main" id="{F0261F3F-C103-2E8C-2BAC-8CE6F9F519D1}"/>
              </a:ext>
            </a:extLst>
          </p:cNvPr>
          <p:cNvSpPr>
            <a:spLocks noGrp="1"/>
          </p:cNvSpPr>
          <p:nvPr>
            <p:ph type="sldNum" sz="quarter" idx="4"/>
          </p:nvPr>
        </p:nvSpPr>
        <p:spPr>
          <a:xfrm>
            <a:off x="23351669" y="12598401"/>
            <a:ext cx="879257" cy="730250"/>
          </a:xfrm>
          <a:prstGeom prst="rect">
            <a:avLst/>
          </a:prstGeom>
        </p:spPr>
        <p:txBody>
          <a:bodyPr vert="horz" lIns="91440" tIns="45720" rIns="91440" bIns="45720" rtlCol="0" anchor="ctr"/>
          <a:lstStyle>
            <a:lvl1pPr algn="ctr">
              <a:defRPr sz="2400" b="1" i="1">
                <a:solidFill>
                  <a:schemeClr val="tx2"/>
                </a:solidFill>
              </a:defRPr>
            </a:lvl1pPr>
          </a:lstStyle>
          <a:p>
            <a:fld id="{48F63A3B-78C7-47BE-AE5E-E10140E04643}" type="slidenum">
              <a:rPr lang="en-US" smtClean="0"/>
              <a:pPr/>
              <a:t>‹#›</a:t>
            </a:fld>
            <a:endParaRPr lang="en-US"/>
          </a:p>
        </p:txBody>
      </p:sp>
    </p:spTree>
    <p:custDataLst>
      <p:tags r:id="rId1"/>
    </p:custDataLst>
    <p:extLst>
      <p:ext uri="{BB962C8B-B14F-4D97-AF65-F5344CB8AC3E}">
        <p14:creationId xmlns:p14="http://schemas.microsoft.com/office/powerpoint/2010/main" val="248166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Lef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952D59A-69BD-F0A2-930D-FDB9EC92AB82}"/>
              </a:ext>
            </a:extLst>
          </p:cNvPr>
          <p:cNvSpPr>
            <a:spLocks noGrp="1"/>
          </p:cNvSpPr>
          <p:nvPr>
            <p:ph type="pic" sz="quarter" idx="12"/>
          </p:nvPr>
        </p:nvSpPr>
        <p:spPr>
          <a:xfrm>
            <a:off x="12193588" y="0"/>
            <a:ext cx="12193587" cy="13716000"/>
          </a:xfrm>
          <a:solidFill>
            <a:schemeClr val="bg1"/>
          </a:solidFill>
        </p:spPr>
        <p:txBody>
          <a:bodyPr anchor="t">
            <a:normAutofit/>
          </a:bodyPr>
          <a:lstStyle>
            <a:lvl1pPr marL="0" indent="0" algn="ctr">
              <a:buNone/>
              <a:defRPr sz="2400">
                <a:solidFill>
                  <a:schemeClr val="tx1"/>
                </a:solidFill>
              </a:defRPr>
            </a:lvl1pPr>
          </a:lstStyle>
          <a:p>
            <a:endParaRPr lang="en-US"/>
          </a:p>
          <a:p>
            <a:endParaRPr lang="en-US"/>
          </a:p>
          <a:p>
            <a:endParaRPr lang="en-US"/>
          </a:p>
          <a:p>
            <a:endParaRPr lang="en-US"/>
          </a:p>
          <a:p>
            <a:endParaRPr lang="en-US"/>
          </a:p>
          <a:p>
            <a:endParaRPr lang="en-US"/>
          </a:p>
          <a:p>
            <a:endParaRPr lang="en-US"/>
          </a:p>
          <a:p>
            <a:endParaRPr lang="en-US"/>
          </a:p>
          <a:p>
            <a:r>
              <a:rPr lang="en-US"/>
              <a:t>Click on the icon to add a picture.</a:t>
            </a:r>
          </a:p>
        </p:txBody>
      </p:sp>
      <p:sp>
        <p:nvSpPr>
          <p:cNvPr id="10" name="Text Placeholder 10">
            <a:extLst>
              <a:ext uri="{FF2B5EF4-FFF2-40B4-BE49-F238E27FC236}">
                <a16:creationId xmlns:a16="http://schemas.microsoft.com/office/drawing/2014/main" id="{4FBE4A5C-C3F6-F100-1C19-1F3ADEF6AF43}"/>
              </a:ext>
            </a:extLst>
          </p:cNvPr>
          <p:cNvSpPr>
            <a:spLocks noGrp="1"/>
          </p:cNvSpPr>
          <p:nvPr>
            <p:ph type="body" sz="quarter" idx="10" hasCustomPrompt="1"/>
          </p:nvPr>
        </p:nvSpPr>
        <p:spPr>
          <a:xfrm>
            <a:off x="2185416" y="2542031"/>
            <a:ext cx="8683865" cy="2426783"/>
          </a:xfrm>
        </p:spPr>
        <p:txBody>
          <a:bodyPr>
            <a:normAutofit/>
          </a:bodyPr>
          <a:lstStyle>
            <a:lvl1pPr marL="0" indent="0">
              <a:spcBef>
                <a:spcPts val="0"/>
              </a:spcBef>
              <a:buNone/>
              <a:defRPr sz="7200" b="0" i="0">
                <a:solidFill>
                  <a:srgbClr val="030121"/>
                </a:solidFill>
                <a:latin typeface="+mj-lt"/>
                <a:cs typeface="Arial" panose="020B0604020202020204" pitchFamily="34" charset="0"/>
              </a:defRPr>
            </a:lvl1pPr>
          </a:lstStyle>
          <a:p>
            <a:pPr lvl="0"/>
            <a:r>
              <a:rPr lang="en-US"/>
              <a:t>Content Title </a:t>
            </a:r>
            <a:br>
              <a:rPr lang="en-US"/>
            </a:br>
            <a:r>
              <a:rPr lang="en-US"/>
              <a:t>Here</a:t>
            </a:r>
          </a:p>
        </p:txBody>
      </p:sp>
      <p:sp>
        <p:nvSpPr>
          <p:cNvPr id="11" name="Content Placeholder 12">
            <a:extLst>
              <a:ext uri="{FF2B5EF4-FFF2-40B4-BE49-F238E27FC236}">
                <a16:creationId xmlns:a16="http://schemas.microsoft.com/office/drawing/2014/main" id="{D0B9349F-FDB1-911A-2BF2-1AB337229A4F}"/>
              </a:ext>
            </a:extLst>
          </p:cNvPr>
          <p:cNvSpPr>
            <a:spLocks noGrp="1"/>
          </p:cNvSpPr>
          <p:nvPr>
            <p:ph sz="quarter" idx="11"/>
          </p:nvPr>
        </p:nvSpPr>
        <p:spPr>
          <a:xfrm>
            <a:off x="2185417" y="5486400"/>
            <a:ext cx="8683866" cy="7059168"/>
          </a:xfrm>
          <a:noFill/>
          <a:ln>
            <a:noFill/>
          </a:ln>
        </p:spPr>
        <p:style>
          <a:lnRef idx="2">
            <a:schemeClr val="accent6"/>
          </a:lnRef>
          <a:fillRef idx="1">
            <a:schemeClr val="lt1"/>
          </a:fillRef>
          <a:effectRef idx="0">
            <a:schemeClr val="accent6"/>
          </a:effectRef>
          <a:fontRef idx="minor">
            <a:schemeClr val="dk1"/>
          </a:fontRef>
        </p:style>
        <p:txBody>
          <a:bodyPr>
            <a:normAutofit/>
          </a:bodyPr>
          <a:lstStyle>
            <a:lvl1pPr marL="457200" indent="-457200">
              <a:buClrTx/>
              <a:buFontTx/>
              <a:buBlip>
                <a:blip r:embed="rId3"/>
              </a:buBlip>
              <a:defRPr sz="3000" b="0" i="0">
                <a:solidFill>
                  <a:srgbClr val="5F5F5F"/>
                </a:solidFill>
                <a:latin typeface="+mn-lt"/>
                <a:cs typeface="Arial" panose="020B0604020202020204" pitchFamily="34" charset="0"/>
              </a:defRPr>
            </a:lvl1pPr>
            <a:lvl2pPr marL="13716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2pPr>
            <a:lvl3pPr marL="22860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3pPr>
            <a:lvl4pPr marL="32004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4pPr>
            <a:lvl5pPr marL="41148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768717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E956973-7E6E-CE72-1B3B-0A23C0EFDFEA}"/>
              </a:ext>
            </a:extLst>
          </p:cNvPr>
          <p:cNvSpPr>
            <a:spLocks noGrp="1"/>
          </p:cNvSpPr>
          <p:nvPr>
            <p:ph type="body" sz="quarter" idx="10" hasCustomPrompt="1"/>
          </p:nvPr>
        </p:nvSpPr>
        <p:spPr>
          <a:xfrm>
            <a:off x="2185416" y="2542032"/>
            <a:ext cx="20762718" cy="1076044"/>
          </a:xfrm>
        </p:spPr>
        <p:txBody>
          <a:bodyPr>
            <a:normAutofit/>
          </a:bodyPr>
          <a:lstStyle>
            <a:lvl1pPr marL="0" indent="0">
              <a:spcBef>
                <a:spcPts val="0"/>
              </a:spcBef>
              <a:buNone/>
              <a:defRPr sz="7200" b="0" i="0">
                <a:solidFill>
                  <a:srgbClr val="030121"/>
                </a:solidFill>
                <a:latin typeface="+mj-lt"/>
                <a:cs typeface="Arial" panose="020B0604020202020204" pitchFamily="34" charset="0"/>
              </a:defRPr>
            </a:lvl1pPr>
          </a:lstStyle>
          <a:p>
            <a:pPr lvl="0"/>
            <a:r>
              <a:rPr lang="en-US"/>
              <a:t>Content Title Here</a:t>
            </a:r>
          </a:p>
        </p:txBody>
      </p:sp>
      <p:sp>
        <p:nvSpPr>
          <p:cNvPr id="13" name="Content Placeholder 12">
            <a:extLst>
              <a:ext uri="{FF2B5EF4-FFF2-40B4-BE49-F238E27FC236}">
                <a16:creationId xmlns:a16="http://schemas.microsoft.com/office/drawing/2014/main" id="{55402846-1FDD-5222-2314-87291A1FFC9F}"/>
              </a:ext>
            </a:extLst>
          </p:cNvPr>
          <p:cNvSpPr>
            <a:spLocks noGrp="1"/>
          </p:cNvSpPr>
          <p:nvPr>
            <p:ph sz="quarter" idx="11"/>
          </p:nvPr>
        </p:nvSpPr>
        <p:spPr>
          <a:xfrm>
            <a:off x="2185416" y="4114800"/>
            <a:ext cx="20728371" cy="7059168"/>
          </a:xfrm>
          <a:noFill/>
          <a:ln>
            <a:noFill/>
          </a:ln>
        </p:spPr>
        <p:style>
          <a:lnRef idx="2">
            <a:schemeClr val="accent6"/>
          </a:lnRef>
          <a:fillRef idx="1">
            <a:schemeClr val="lt1"/>
          </a:fillRef>
          <a:effectRef idx="0">
            <a:schemeClr val="accent6"/>
          </a:effectRef>
          <a:fontRef idx="minor">
            <a:schemeClr val="dk1"/>
          </a:fontRef>
        </p:style>
        <p:txBody>
          <a:bodyPr>
            <a:normAutofit/>
          </a:bodyPr>
          <a:lstStyle>
            <a:lvl1pPr marL="457200" indent="-457200">
              <a:buClrTx/>
              <a:buFontTx/>
              <a:buBlip>
                <a:blip r:embed="rId3"/>
              </a:buBlip>
              <a:defRPr sz="3000" b="0" i="0">
                <a:solidFill>
                  <a:srgbClr val="5F5F5F"/>
                </a:solidFill>
                <a:latin typeface="+mn-lt"/>
                <a:cs typeface="Arial" panose="020B0604020202020204" pitchFamily="34" charset="0"/>
              </a:defRPr>
            </a:lvl1pPr>
            <a:lvl2pPr marL="13716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2pPr>
            <a:lvl3pPr marL="22860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3pPr>
            <a:lvl4pPr marL="32004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4pPr>
            <a:lvl5pPr marL="41148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0EE73C12-1867-26F8-159E-BD0434C577F8}"/>
              </a:ext>
            </a:extLst>
          </p:cNvPr>
          <p:cNvSpPr>
            <a:spLocks noGrp="1"/>
          </p:cNvSpPr>
          <p:nvPr>
            <p:ph type="sldNum" sz="quarter" idx="4"/>
          </p:nvPr>
        </p:nvSpPr>
        <p:spPr>
          <a:xfrm>
            <a:off x="23351669" y="12598401"/>
            <a:ext cx="879257" cy="730250"/>
          </a:xfrm>
          <a:prstGeom prst="rect">
            <a:avLst/>
          </a:prstGeom>
        </p:spPr>
        <p:txBody>
          <a:bodyPr vert="horz" lIns="91440" tIns="45720" rIns="91440" bIns="45720" rtlCol="0" anchor="ctr"/>
          <a:lstStyle>
            <a:lvl1pPr algn="ctr">
              <a:defRPr sz="2400" b="1" i="1">
                <a:solidFill>
                  <a:schemeClr val="tx2"/>
                </a:solidFill>
              </a:defRPr>
            </a:lvl1pPr>
          </a:lstStyle>
          <a:p>
            <a:fld id="{48F63A3B-78C7-47BE-AE5E-E10140E04643}" type="slidenum">
              <a:rPr lang="en-US" smtClean="0"/>
              <a:pPr/>
              <a:t>‹#›</a:t>
            </a:fld>
            <a:endParaRPr lang="en-US"/>
          </a:p>
        </p:txBody>
      </p:sp>
    </p:spTree>
    <p:custDataLst>
      <p:tags r:id="rId1"/>
    </p:custDataLst>
    <p:extLst>
      <p:ext uri="{BB962C8B-B14F-4D97-AF65-F5344CB8AC3E}">
        <p14:creationId xmlns:p14="http://schemas.microsoft.com/office/powerpoint/2010/main" val="419088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s">
    <p:spTree>
      <p:nvGrpSpPr>
        <p:cNvPr id="1" name=""/>
        <p:cNvGrpSpPr/>
        <p:nvPr/>
      </p:nvGrpSpPr>
      <p:grpSpPr>
        <a:xfrm>
          <a:off x="0" y="0"/>
          <a:ext cx="0" cy="0"/>
          <a:chOff x="0" y="0"/>
          <a:chExt cx="0" cy="0"/>
        </a:xfrm>
      </p:grpSpPr>
      <p:sp>
        <p:nvSpPr>
          <p:cNvPr id="7" name="Text Placeholder 10">
            <a:extLst>
              <a:ext uri="{FF2B5EF4-FFF2-40B4-BE49-F238E27FC236}">
                <a16:creationId xmlns:a16="http://schemas.microsoft.com/office/drawing/2014/main" id="{14A32893-D75D-FC78-AEAD-790DC5AC6ECE}"/>
              </a:ext>
            </a:extLst>
          </p:cNvPr>
          <p:cNvSpPr>
            <a:spLocks noGrp="1"/>
          </p:cNvSpPr>
          <p:nvPr>
            <p:ph type="body" sz="quarter" idx="10" hasCustomPrompt="1"/>
          </p:nvPr>
        </p:nvSpPr>
        <p:spPr>
          <a:xfrm>
            <a:off x="2185416" y="2542032"/>
            <a:ext cx="20762718" cy="1076044"/>
          </a:xfrm>
        </p:spPr>
        <p:txBody>
          <a:bodyPr>
            <a:normAutofit/>
          </a:bodyPr>
          <a:lstStyle>
            <a:lvl1pPr marL="0" indent="0">
              <a:spcBef>
                <a:spcPts val="0"/>
              </a:spcBef>
              <a:buNone/>
              <a:defRPr sz="7200" b="0" i="0">
                <a:solidFill>
                  <a:srgbClr val="030121"/>
                </a:solidFill>
                <a:latin typeface="+mj-lt"/>
                <a:cs typeface="Arial" panose="020B0604020202020204" pitchFamily="34" charset="0"/>
              </a:defRPr>
            </a:lvl1pPr>
          </a:lstStyle>
          <a:p>
            <a:pPr lvl="0"/>
            <a:r>
              <a:rPr lang="en-US"/>
              <a:t>Content Title Here</a:t>
            </a:r>
          </a:p>
        </p:txBody>
      </p:sp>
      <p:sp>
        <p:nvSpPr>
          <p:cNvPr id="8" name="Content Placeholder 12">
            <a:extLst>
              <a:ext uri="{FF2B5EF4-FFF2-40B4-BE49-F238E27FC236}">
                <a16:creationId xmlns:a16="http://schemas.microsoft.com/office/drawing/2014/main" id="{879F33AB-6F3D-97C9-AA82-B24C28870993}"/>
              </a:ext>
            </a:extLst>
          </p:cNvPr>
          <p:cNvSpPr>
            <a:spLocks noGrp="1"/>
          </p:cNvSpPr>
          <p:nvPr>
            <p:ph sz="quarter" idx="11"/>
          </p:nvPr>
        </p:nvSpPr>
        <p:spPr>
          <a:xfrm>
            <a:off x="2185417" y="4114800"/>
            <a:ext cx="9828783" cy="7059168"/>
          </a:xfrm>
          <a:noFill/>
          <a:ln>
            <a:noFill/>
          </a:ln>
        </p:spPr>
        <p:style>
          <a:lnRef idx="2">
            <a:schemeClr val="accent6"/>
          </a:lnRef>
          <a:fillRef idx="1">
            <a:schemeClr val="lt1"/>
          </a:fillRef>
          <a:effectRef idx="0">
            <a:schemeClr val="accent6"/>
          </a:effectRef>
          <a:fontRef idx="minor">
            <a:schemeClr val="dk1"/>
          </a:fontRef>
        </p:style>
        <p:txBody>
          <a:bodyPr>
            <a:normAutofit/>
          </a:bodyPr>
          <a:lstStyle>
            <a:lvl1pPr marL="457200" indent="-457200">
              <a:buClrTx/>
              <a:buFontTx/>
              <a:buBlip>
                <a:blip r:embed="rId3"/>
              </a:buBlip>
              <a:defRPr sz="3000" b="0" i="0">
                <a:solidFill>
                  <a:srgbClr val="5F5F5F"/>
                </a:solidFill>
                <a:latin typeface="+mn-lt"/>
                <a:cs typeface="Arial" panose="020B0604020202020204" pitchFamily="34" charset="0"/>
              </a:defRPr>
            </a:lvl1pPr>
            <a:lvl2pPr marL="13716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2pPr>
            <a:lvl3pPr marL="22860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3pPr>
            <a:lvl4pPr marL="32004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4pPr>
            <a:lvl5pPr marL="41148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2">
            <a:extLst>
              <a:ext uri="{FF2B5EF4-FFF2-40B4-BE49-F238E27FC236}">
                <a16:creationId xmlns:a16="http://schemas.microsoft.com/office/drawing/2014/main" id="{23C0C2B0-2281-AF54-FC0C-86D5AF603136}"/>
              </a:ext>
            </a:extLst>
          </p:cNvPr>
          <p:cNvSpPr>
            <a:spLocks noGrp="1"/>
          </p:cNvSpPr>
          <p:nvPr>
            <p:ph sz="quarter" idx="12"/>
          </p:nvPr>
        </p:nvSpPr>
        <p:spPr>
          <a:xfrm>
            <a:off x="13119351" y="4114800"/>
            <a:ext cx="9828783" cy="7059168"/>
          </a:xfrm>
          <a:noFill/>
          <a:ln>
            <a:noFill/>
          </a:ln>
        </p:spPr>
        <p:style>
          <a:lnRef idx="2">
            <a:schemeClr val="accent6"/>
          </a:lnRef>
          <a:fillRef idx="1">
            <a:schemeClr val="lt1"/>
          </a:fillRef>
          <a:effectRef idx="0">
            <a:schemeClr val="accent6"/>
          </a:effectRef>
          <a:fontRef idx="minor">
            <a:schemeClr val="dk1"/>
          </a:fontRef>
        </p:style>
        <p:txBody>
          <a:bodyPr>
            <a:normAutofit/>
          </a:bodyPr>
          <a:lstStyle>
            <a:lvl1pPr marL="457200" indent="-457200">
              <a:buClrTx/>
              <a:buFontTx/>
              <a:buBlip>
                <a:blip r:embed="rId3"/>
              </a:buBlip>
              <a:defRPr sz="3000" b="0" i="0">
                <a:solidFill>
                  <a:srgbClr val="5F5F5F"/>
                </a:solidFill>
                <a:latin typeface="+mn-lt"/>
                <a:cs typeface="Arial" panose="020B0604020202020204" pitchFamily="34" charset="0"/>
              </a:defRPr>
            </a:lvl1pPr>
            <a:lvl2pPr marL="13716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2pPr>
            <a:lvl3pPr marL="22860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3pPr>
            <a:lvl4pPr marL="32004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4pPr>
            <a:lvl5pPr marL="4114800" indent="-457200">
              <a:buClr>
                <a:schemeClr val="tx2"/>
              </a:buClr>
              <a:buFont typeface="Arial" panose="020B0604020202020204" pitchFamily="34" charset="0"/>
              <a:buChar char="•"/>
              <a:defRPr sz="3000" b="0" i="0">
                <a:solidFill>
                  <a:srgbClr val="5F5F5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079FF15A-0136-D000-A724-A62E93BD24C0}"/>
              </a:ext>
            </a:extLst>
          </p:cNvPr>
          <p:cNvSpPr>
            <a:spLocks noGrp="1"/>
          </p:cNvSpPr>
          <p:nvPr>
            <p:ph type="sldNum" sz="quarter" idx="4"/>
          </p:nvPr>
        </p:nvSpPr>
        <p:spPr>
          <a:xfrm>
            <a:off x="23351669" y="12598401"/>
            <a:ext cx="879257" cy="730250"/>
          </a:xfrm>
          <a:prstGeom prst="rect">
            <a:avLst/>
          </a:prstGeom>
        </p:spPr>
        <p:txBody>
          <a:bodyPr vert="horz" lIns="91440" tIns="45720" rIns="91440" bIns="45720" rtlCol="0" anchor="ctr"/>
          <a:lstStyle>
            <a:lvl1pPr algn="ctr">
              <a:defRPr sz="2400" b="1" i="1">
                <a:solidFill>
                  <a:schemeClr val="tx2"/>
                </a:solidFill>
              </a:defRPr>
            </a:lvl1pPr>
          </a:lstStyle>
          <a:p>
            <a:fld id="{48F63A3B-78C7-47BE-AE5E-E10140E04643}" type="slidenum">
              <a:rPr lang="en-US" smtClean="0"/>
              <a:pPr/>
              <a:t>‹#›</a:t>
            </a:fld>
            <a:endParaRPr lang="en-US"/>
          </a:p>
        </p:txBody>
      </p:sp>
    </p:spTree>
    <p:custDataLst>
      <p:tags r:id="rId1"/>
    </p:custDataLst>
    <p:extLst>
      <p:ext uri="{BB962C8B-B14F-4D97-AF65-F5344CB8AC3E}">
        <p14:creationId xmlns:p14="http://schemas.microsoft.com/office/powerpoint/2010/main" val="29756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752" y="0"/>
            <a:ext cx="22958422" cy="136207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3351669" y="12598401"/>
            <a:ext cx="879257" cy="730250"/>
          </a:xfrm>
          <a:prstGeom prst="rect">
            <a:avLst/>
          </a:prstGeom>
        </p:spPr>
        <p:txBody>
          <a:bodyPr vert="horz" lIns="91440" tIns="45720" rIns="91440" bIns="45720" rtlCol="0" anchor="ctr"/>
          <a:lstStyle>
            <a:lvl1pPr algn="l">
              <a:defRPr sz="2400" b="1" i="1">
                <a:solidFill>
                  <a:schemeClr val="tx2"/>
                </a:solidFill>
              </a:defRPr>
            </a:lvl1pPr>
          </a:lstStyle>
          <a:p>
            <a:fld id="{48F63A3B-78C7-47BE-AE5E-E10140E04643}" type="slidenum">
              <a:rPr lang="en-US" smtClean="0"/>
              <a:pPr/>
              <a:t>‹#›</a:t>
            </a:fld>
            <a:endParaRPr lang="en-US"/>
          </a:p>
        </p:txBody>
      </p:sp>
      <p:pic>
        <p:nvPicPr>
          <p:cNvPr id="15" name="Picture 14">
            <a:extLst>
              <a:ext uri="{FF2B5EF4-FFF2-40B4-BE49-F238E27FC236}">
                <a16:creationId xmlns:a16="http://schemas.microsoft.com/office/drawing/2014/main" id="{628B4028-7483-D351-1660-8F334DB986DB}"/>
              </a:ext>
            </a:extLst>
          </p:cNvPr>
          <p:cNvPicPr>
            <a:picLocks noChangeAspect="1"/>
          </p:cNvPicPr>
          <p:nvPr userDrawn="1"/>
        </p:nvPicPr>
        <p:blipFill>
          <a:blip r:embed="rId24"/>
          <a:stretch>
            <a:fillRect/>
          </a:stretch>
        </p:blipFill>
        <p:spPr>
          <a:xfrm>
            <a:off x="0" y="0"/>
            <a:ext cx="914400" cy="13716000"/>
          </a:xfrm>
          <a:prstGeom prst="rect">
            <a:avLst/>
          </a:prstGeom>
        </p:spPr>
      </p:pic>
      <p:pic>
        <p:nvPicPr>
          <p:cNvPr id="16" name="Picture 15">
            <a:extLst>
              <a:ext uri="{FF2B5EF4-FFF2-40B4-BE49-F238E27FC236}">
                <a16:creationId xmlns:a16="http://schemas.microsoft.com/office/drawing/2014/main" id="{36C72B25-7CC9-98BF-DCAC-1E145F86B7A3}"/>
              </a:ext>
            </a:extLst>
          </p:cNvPr>
          <p:cNvPicPr>
            <a:picLocks noChangeAspect="1"/>
          </p:cNvPicPr>
          <p:nvPr userDrawn="1"/>
        </p:nvPicPr>
        <p:blipFill>
          <a:blip r:embed="rId25"/>
          <a:srcRect/>
          <a:stretch/>
        </p:blipFill>
        <p:spPr>
          <a:xfrm>
            <a:off x="19987246" y="12591288"/>
            <a:ext cx="3048000" cy="762000"/>
          </a:xfrm>
          <a:prstGeom prst="rect">
            <a:avLst/>
          </a:prstGeom>
        </p:spPr>
      </p:pic>
      <p:cxnSp>
        <p:nvCxnSpPr>
          <p:cNvPr id="17" name="Straight Connector 16">
            <a:extLst>
              <a:ext uri="{FF2B5EF4-FFF2-40B4-BE49-F238E27FC236}">
                <a16:creationId xmlns:a16="http://schemas.microsoft.com/office/drawing/2014/main" id="{D77F5382-8155-6861-06C8-64AFCE946D74}"/>
              </a:ext>
            </a:extLst>
          </p:cNvPr>
          <p:cNvCxnSpPr/>
          <p:nvPr userDrawn="1"/>
        </p:nvCxnSpPr>
        <p:spPr>
          <a:xfrm>
            <a:off x="23351669" y="12437635"/>
            <a:ext cx="0" cy="1021976"/>
          </a:xfrm>
          <a:prstGeom prst="line">
            <a:avLst/>
          </a:prstGeom>
          <a:ln w="12700">
            <a:solidFill>
              <a:srgbClr val="5C0E3D"/>
            </a:solidFill>
          </a:ln>
        </p:spPr>
        <p:style>
          <a:lnRef idx="1">
            <a:schemeClr val="accent1"/>
          </a:lnRef>
          <a:fillRef idx="0">
            <a:schemeClr val="accent1"/>
          </a:fillRef>
          <a:effectRef idx="0">
            <a:schemeClr val="accent1"/>
          </a:effectRef>
          <a:fontRef idx="minor">
            <a:schemeClr val="tx1"/>
          </a:fontRef>
        </p:style>
      </p:cxnSp>
    </p:spTree>
    <p:custDataLst>
      <p:tags r:id="rId23"/>
    </p:custDataLst>
    <p:extLst>
      <p:ext uri="{BB962C8B-B14F-4D97-AF65-F5344CB8AC3E}">
        <p14:creationId xmlns:p14="http://schemas.microsoft.com/office/powerpoint/2010/main" val="14654318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9" r:id="rId3"/>
    <p:sldLayoutId id="2147483669" r:id="rId4"/>
    <p:sldLayoutId id="2147483680" r:id="rId5"/>
    <p:sldLayoutId id="2147483673" r:id="rId6"/>
    <p:sldLayoutId id="2147483666" r:id="rId7"/>
    <p:sldLayoutId id="2147483665" r:id="rId8"/>
    <p:sldLayoutId id="2147483674" r:id="rId9"/>
    <p:sldLayoutId id="2147483672" r:id="rId10"/>
    <p:sldLayoutId id="2147483675" r:id="rId11"/>
    <p:sldLayoutId id="2147483676" r:id="rId12"/>
    <p:sldLayoutId id="2147483677" r:id="rId13"/>
    <p:sldLayoutId id="2147483678" r:id="rId14"/>
    <p:sldLayoutId id="2147483684" r:id="rId15"/>
    <p:sldLayoutId id="2147483681" r:id="rId16"/>
    <p:sldLayoutId id="2147483664" r:id="rId17"/>
    <p:sldLayoutId id="2147483670" r:id="rId18"/>
    <p:sldLayoutId id="2147483671" r:id="rId19"/>
    <p:sldLayoutId id="2147483667" r:id="rId20"/>
    <p:sldLayoutId id="2147483668" r:id="rId21"/>
  </p:sldLayoutIdLst>
  <p:hf hdr="0" ftr="0" dt="0"/>
  <p:txStyles>
    <p:titleStyle>
      <a:lvl1pPr algn="l" defTabSz="1828800" rtl="0" eaLnBrk="1" latinLnBrk="0" hangingPunct="1">
        <a:lnSpc>
          <a:spcPct val="90000"/>
        </a:lnSpc>
        <a:spcBef>
          <a:spcPct val="0"/>
        </a:spcBef>
        <a:buNone/>
        <a:defRPr sz="7200" b="0" kern="1200">
          <a:solidFill>
            <a:schemeClr val="tx1"/>
          </a:solidFill>
          <a:latin typeface="+mj-lt"/>
          <a:ea typeface="+mj-ea"/>
          <a:cs typeface="+mj-cs"/>
        </a:defRPr>
      </a:lvl1pPr>
    </p:titleStyle>
    <p:bodyStyle>
      <a:lvl1pPr marL="457200" indent="-457200" algn="l" defTabSz="1828800" rtl="0" eaLnBrk="1" latinLnBrk="0" hangingPunct="1">
        <a:lnSpc>
          <a:spcPct val="100000"/>
        </a:lnSpc>
        <a:spcBef>
          <a:spcPts val="0"/>
        </a:spcBef>
        <a:spcAft>
          <a:spcPts val="1200"/>
        </a:spcAft>
        <a:buClr>
          <a:schemeClr val="tx2"/>
        </a:buClr>
        <a:buFont typeface="Arial" panose="020B0604020202020204" pitchFamily="34" charset="0"/>
        <a:buChar char="•"/>
        <a:defRPr sz="3000" kern="1200">
          <a:solidFill>
            <a:srgbClr val="5F5F5F"/>
          </a:solidFill>
          <a:latin typeface="+mn-lt"/>
          <a:ea typeface="+mn-ea"/>
          <a:cs typeface="+mn-cs"/>
        </a:defRPr>
      </a:lvl1pPr>
      <a:lvl2pPr marL="1371600" indent="-457200" algn="l" defTabSz="1828800" rtl="0" eaLnBrk="1" latinLnBrk="0" hangingPunct="1">
        <a:lnSpc>
          <a:spcPct val="100000"/>
        </a:lnSpc>
        <a:spcBef>
          <a:spcPts val="0"/>
        </a:spcBef>
        <a:spcAft>
          <a:spcPts val="1200"/>
        </a:spcAft>
        <a:buClr>
          <a:schemeClr val="tx2"/>
        </a:buClr>
        <a:buFont typeface="Arial" panose="020B0604020202020204" pitchFamily="34" charset="0"/>
        <a:buChar char="•"/>
        <a:defRPr sz="3000" kern="1200">
          <a:solidFill>
            <a:srgbClr val="5F5F5F"/>
          </a:solidFill>
          <a:latin typeface="+mn-lt"/>
          <a:ea typeface="+mn-ea"/>
          <a:cs typeface="+mn-cs"/>
        </a:defRPr>
      </a:lvl2pPr>
      <a:lvl3pPr marL="2286000" indent="-457200" algn="l" defTabSz="1828800" rtl="0" eaLnBrk="1" latinLnBrk="0" hangingPunct="1">
        <a:lnSpc>
          <a:spcPct val="100000"/>
        </a:lnSpc>
        <a:spcBef>
          <a:spcPts val="0"/>
        </a:spcBef>
        <a:spcAft>
          <a:spcPts val="1200"/>
        </a:spcAft>
        <a:buClr>
          <a:schemeClr val="tx2"/>
        </a:buClr>
        <a:buFont typeface="Arial" panose="020B0604020202020204" pitchFamily="34" charset="0"/>
        <a:buChar char="•"/>
        <a:defRPr sz="3000" kern="1200">
          <a:solidFill>
            <a:srgbClr val="5F5F5F"/>
          </a:solidFill>
          <a:latin typeface="+mn-lt"/>
          <a:ea typeface="+mn-ea"/>
          <a:cs typeface="+mn-cs"/>
        </a:defRPr>
      </a:lvl3pPr>
      <a:lvl4pPr marL="3200400" indent="-457200" algn="l" defTabSz="1828800" rtl="0" eaLnBrk="1" latinLnBrk="0" hangingPunct="1">
        <a:lnSpc>
          <a:spcPct val="100000"/>
        </a:lnSpc>
        <a:spcBef>
          <a:spcPts val="0"/>
        </a:spcBef>
        <a:spcAft>
          <a:spcPts val="1200"/>
        </a:spcAft>
        <a:buClr>
          <a:schemeClr val="tx2"/>
        </a:buClr>
        <a:buFont typeface="Arial" panose="020B0604020202020204" pitchFamily="34" charset="0"/>
        <a:buChar char="•"/>
        <a:defRPr sz="3000" kern="1200">
          <a:solidFill>
            <a:srgbClr val="5F5F5F"/>
          </a:solidFill>
          <a:latin typeface="+mn-lt"/>
          <a:ea typeface="+mn-ea"/>
          <a:cs typeface="+mn-cs"/>
        </a:defRPr>
      </a:lvl4pPr>
      <a:lvl5pPr marL="4114800" indent="-457200" algn="l" defTabSz="1828800" rtl="0" eaLnBrk="1" latinLnBrk="0" hangingPunct="1">
        <a:lnSpc>
          <a:spcPct val="100000"/>
        </a:lnSpc>
        <a:spcBef>
          <a:spcPts val="0"/>
        </a:spcBef>
        <a:spcAft>
          <a:spcPts val="1200"/>
        </a:spcAft>
        <a:buClr>
          <a:schemeClr val="tx2"/>
        </a:buClr>
        <a:buFont typeface="Arial" panose="020B0604020202020204" pitchFamily="34" charset="0"/>
        <a:buChar char="•"/>
        <a:defRPr sz="3000" kern="1200">
          <a:solidFill>
            <a:srgbClr val="5F5F5F"/>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hyperlink" Target="https://www.rd.usda.gov/programs-services/multifamily-housing-programs/multifamily-housing-loan-guarante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www.rd.usda.gov/programs-services/energy-programs/rural-energy-america-program-renewable-energy-systems-energy-efficiency-improvement-guaranteed-loans"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ThriveRuralWI@wedc.org" TargetMode="External"/><Relationship Id="rId1" Type="http://schemas.openxmlformats.org/officeDocument/2006/relationships/slideLayout" Target="../slideLayouts/slideLayout8.xml"/><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ThriveRuralWI@wedc.org" TargetMode="External"/><Relationship Id="rId1" Type="http://schemas.openxmlformats.org/officeDocument/2006/relationships/slideLayout" Target="../slideLayouts/slideLayout8.xml"/><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mailto:Beth.Haskovec@wedc.org" TargetMode="External"/><Relationship Id="rId2" Type="http://schemas.openxmlformats.org/officeDocument/2006/relationships/image" Target="../media/image31.png"/><Relationship Id="rId1" Type="http://schemas.openxmlformats.org/officeDocument/2006/relationships/slideLayout" Target="../slideLayouts/slideLayout8.xml"/><Relationship Id="rId5" Type="http://schemas.openxmlformats.org/officeDocument/2006/relationships/hyperlink" Target="mailto:David.Fleming@wedc.org" TargetMode="Externa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edc.org/wp-content/uploads/2023/12/FY24-Distressed-County-Map.pn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https://www.rd.usda.gov/programs-services/business-programs/rural-business-development-grants"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4B0E67F-F9CB-7394-4578-3FDA1F104657}"/>
              </a:ext>
            </a:extLst>
          </p:cNvPr>
          <p:cNvSpPr>
            <a:spLocks noGrp="1"/>
          </p:cNvSpPr>
          <p:nvPr>
            <p:ph type="body" sz="quarter" idx="12"/>
          </p:nvPr>
        </p:nvSpPr>
        <p:spPr/>
        <p:txBody>
          <a:bodyPr vert="horz" lIns="91440" tIns="45720" rIns="91440" bIns="45720" rtlCol="0" anchor="t">
            <a:normAutofit/>
          </a:bodyPr>
          <a:lstStyle/>
          <a:p>
            <a:r>
              <a:rPr lang="en-US">
                <a:latin typeface="Verdana"/>
                <a:ea typeface="Verdana"/>
                <a:cs typeface="Arial"/>
              </a:rPr>
              <a:t>3 January 2024</a:t>
            </a:r>
            <a:endParaRPr lang="en-US"/>
          </a:p>
        </p:txBody>
      </p:sp>
      <p:sp>
        <p:nvSpPr>
          <p:cNvPr id="5" name="Text Placeholder 4">
            <a:extLst>
              <a:ext uri="{FF2B5EF4-FFF2-40B4-BE49-F238E27FC236}">
                <a16:creationId xmlns:a16="http://schemas.microsoft.com/office/drawing/2014/main" id="{BE1DF2A4-EE25-112E-9872-85BEF0D2B917}"/>
              </a:ext>
            </a:extLst>
          </p:cNvPr>
          <p:cNvSpPr>
            <a:spLocks noGrp="1"/>
          </p:cNvSpPr>
          <p:nvPr>
            <p:ph type="body" sz="quarter" idx="10"/>
          </p:nvPr>
        </p:nvSpPr>
        <p:spPr>
          <a:xfrm>
            <a:off x="13016752" y="8539475"/>
            <a:ext cx="10219765" cy="1937249"/>
          </a:xfrm>
        </p:spPr>
        <p:txBody>
          <a:bodyPr vert="horz" lIns="91440" tIns="45720" rIns="91440" bIns="45720" rtlCol="0" anchor="t">
            <a:normAutofit/>
          </a:bodyPr>
          <a:lstStyle/>
          <a:p>
            <a:r>
              <a:rPr lang="en-US" sz="4800">
                <a:latin typeface="Verdana"/>
                <a:ea typeface="Verdana"/>
                <a:cs typeface="Arial"/>
              </a:rPr>
              <a:t>Thrive Rural Wisconsin</a:t>
            </a:r>
            <a:endParaRPr lang="en-US" sz="4800"/>
          </a:p>
          <a:p>
            <a:r>
              <a:rPr lang="en-US" sz="4800">
                <a:latin typeface="Verdana"/>
                <a:ea typeface="Verdana"/>
                <a:cs typeface="Arial"/>
              </a:rPr>
              <a:t>Informational Webinar</a:t>
            </a:r>
          </a:p>
        </p:txBody>
      </p:sp>
    </p:spTree>
    <p:custDataLst>
      <p:tags r:id="rId1"/>
    </p:custDataLst>
    <p:extLst>
      <p:ext uri="{BB962C8B-B14F-4D97-AF65-F5344CB8AC3E}">
        <p14:creationId xmlns:p14="http://schemas.microsoft.com/office/powerpoint/2010/main" val="269458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176F2-2AD2-475A-40D5-DA4825AE85B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0401355-06D2-2569-6FF0-AED91F051D98}"/>
              </a:ext>
            </a:extLst>
          </p:cNvPr>
          <p:cNvSpPr>
            <a:spLocks noGrp="1"/>
          </p:cNvSpPr>
          <p:nvPr>
            <p:ph type="body" sz="quarter" idx="10"/>
          </p:nvPr>
        </p:nvSpPr>
        <p:spPr>
          <a:xfrm>
            <a:off x="1635011" y="1737699"/>
            <a:ext cx="20762718" cy="1076044"/>
          </a:xfrm>
        </p:spPr>
        <p:txBody>
          <a:bodyPr vert="horz" lIns="91440" tIns="45720" rIns="91440" bIns="45720" rtlCol="0" anchor="t">
            <a:normAutofit fontScale="92500" lnSpcReduction="10000"/>
          </a:bodyPr>
          <a:lstStyle/>
          <a:p>
            <a:r>
              <a:rPr lang="en-US" b="1">
                <a:solidFill>
                  <a:schemeClr val="accent6">
                    <a:lumMod val="75000"/>
                  </a:schemeClr>
                </a:solidFill>
                <a:ea typeface="verdana"/>
                <a:cs typeface="Arial"/>
              </a:rPr>
              <a:t>Rural Housing</a:t>
            </a:r>
            <a:endParaRPr lang="en-US" b="1">
              <a:solidFill>
                <a:schemeClr val="accent6">
                  <a:lumMod val="75000"/>
                </a:schemeClr>
              </a:solidFill>
            </a:endParaRPr>
          </a:p>
        </p:txBody>
      </p:sp>
      <p:sp>
        <p:nvSpPr>
          <p:cNvPr id="3" name="Content Placeholder 2">
            <a:extLst>
              <a:ext uri="{FF2B5EF4-FFF2-40B4-BE49-F238E27FC236}">
                <a16:creationId xmlns:a16="http://schemas.microsoft.com/office/drawing/2014/main" id="{D8903D4F-DB8F-B2E8-14EA-31BEE1135572}"/>
              </a:ext>
            </a:extLst>
          </p:cNvPr>
          <p:cNvSpPr>
            <a:spLocks noGrp="1"/>
          </p:cNvSpPr>
          <p:nvPr>
            <p:ph sz="quarter" idx="11"/>
          </p:nvPr>
        </p:nvSpPr>
        <p:spPr>
          <a:xfrm>
            <a:off x="1256806" y="3036565"/>
            <a:ext cx="14447641" cy="9174570"/>
          </a:xfrm>
        </p:spPr>
        <p:txBody>
          <a:bodyPr vert="horz" lIns="91440" tIns="45720" rIns="91440" bIns="45720" rtlCol="0" anchor="t">
            <a:normAutofit/>
          </a:bodyPr>
          <a:lstStyle/>
          <a:p>
            <a:pPr marL="0" indent="0">
              <a:buNone/>
            </a:pPr>
            <a:r>
              <a:rPr lang="en-US" sz="3600">
                <a:solidFill>
                  <a:srgbClr val="000033"/>
                </a:solidFill>
                <a:ea typeface="+mn-lt"/>
                <a:cs typeface="+mn-lt"/>
              </a:rPr>
              <a:t>Projects that make it easier for rural communities to develop single family or multi-family housing projects, rehab aging housing stock, or attract developers to their community.  </a:t>
            </a:r>
            <a:endParaRPr lang="en-US" sz="3600">
              <a:solidFill>
                <a:srgbClr val="000033"/>
              </a:solidFill>
              <a:ea typeface="verdana"/>
            </a:endParaRPr>
          </a:p>
          <a:p>
            <a:pPr marL="0" indent="0">
              <a:buNone/>
            </a:pPr>
            <a:endParaRPr lang="en-US" sz="3600">
              <a:solidFill>
                <a:srgbClr val="000033"/>
              </a:solidFill>
              <a:ea typeface="+mn-lt"/>
              <a:cs typeface="+mn-lt"/>
            </a:endParaRPr>
          </a:p>
          <a:p>
            <a:pPr marL="0" indent="0">
              <a:buNone/>
            </a:pPr>
            <a:r>
              <a:rPr lang="en-US" sz="3600" b="1">
                <a:solidFill>
                  <a:srgbClr val="000033"/>
                </a:solidFill>
                <a:ea typeface="verdana"/>
                <a:cs typeface="Arial"/>
              </a:rPr>
              <a:t>WEDC Community Development Investment Grant</a:t>
            </a:r>
            <a:endParaRPr lang="en-US" sz="3600" b="1">
              <a:solidFill>
                <a:srgbClr val="000033"/>
              </a:solidFill>
              <a:ea typeface="verdana"/>
            </a:endParaRPr>
          </a:p>
          <a:p>
            <a:pPr marL="0" indent="0">
              <a:buNone/>
            </a:pPr>
            <a:r>
              <a:rPr lang="en-US" sz="3600" b="1">
                <a:solidFill>
                  <a:srgbClr val="000033"/>
                </a:solidFill>
                <a:ea typeface="verdana"/>
                <a:cs typeface="Arial"/>
              </a:rPr>
              <a:t>The Albrecht School Apartments, Mayville</a:t>
            </a:r>
            <a:endParaRPr lang="en-US" sz="3600" b="1">
              <a:solidFill>
                <a:srgbClr val="000033"/>
              </a:solidFill>
              <a:ea typeface="verdana"/>
            </a:endParaRPr>
          </a:p>
          <a:p>
            <a:pPr>
              <a:buNone/>
            </a:pPr>
            <a:r>
              <a:rPr lang="en-US" sz="3600">
                <a:solidFill>
                  <a:srgbClr val="000033"/>
                </a:solidFill>
                <a:ea typeface="+mn-lt"/>
                <a:cs typeface="+mn-lt"/>
              </a:rPr>
              <a:t>After sitting vacant for more than 20 years, the City of Mayville received $250,000 in CDI funding to assist with the conversion of the downtown school into 22 apartments with a first-floor retail space. The new library is also being developed on a portion of the former playground.</a:t>
            </a:r>
            <a:endParaRPr lang="en-US">
              <a:ea typeface="verdana"/>
            </a:endParaRPr>
          </a:p>
          <a:p>
            <a:pPr marL="0" indent="0">
              <a:buNone/>
            </a:pPr>
            <a:endParaRPr lang="en-US" sz="1100" b="1">
              <a:latin typeface="Calibri"/>
              <a:ea typeface="Calibri"/>
              <a:cs typeface="Calibri"/>
            </a:endParaRPr>
          </a:p>
        </p:txBody>
      </p:sp>
      <p:sp>
        <p:nvSpPr>
          <p:cNvPr id="4" name="Slide Number Placeholder 3">
            <a:extLst>
              <a:ext uri="{FF2B5EF4-FFF2-40B4-BE49-F238E27FC236}">
                <a16:creationId xmlns:a16="http://schemas.microsoft.com/office/drawing/2014/main" id="{632E2F6F-04B3-749F-6930-AAB10B60F522}"/>
              </a:ext>
            </a:extLst>
          </p:cNvPr>
          <p:cNvSpPr>
            <a:spLocks noGrp="1"/>
          </p:cNvSpPr>
          <p:nvPr>
            <p:ph type="sldNum" sz="quarter" idx="4"/>
          </p:nvPr>
        </p:nvSpPr>
        <p:spPr/>
        <p:txBody>
          <a:bodyPr/>
          <a:lstStyle/>
          <a:p>
            <a:fld id="{48F63A3B-78C7-47BE-AE5E-E10140E04643}" type="slidenum">
              <a:rPr lang="en-US" smtClean="0"/>
              <a:pPr/>
              <a:t>10</a:t>
            </a:fld>
            <a:endParaRPr lang="en-US"/>
          </a:p>
        </p:txBody>
      </p:sp>
      <p:pic>
        <p:nvPicPr>
          <p:cNvPr id="6" name="Picture 5" descr="A kitchen with a large island and a wood floor&#10;&#10;Description automatically generated">
            <a:extLst>
              <a:ext uri="{FF2B5EF4-FFF2-40B4-BE49-F238E27FC236}">
                <a16:creationId xmlns:a16="http://schemas.microsoft.com/office/drawing/2014/main" id="{7B831F8A-2A02-4B91-4849-21864D6E0E9C}"/>
              </a:ext>
            </a:extLst>
          </p:cNvPr>
          <p:cNvPicPr>
            <a:picLocks noChangeAspect="1"/>
          </p:cNvPicPr>
          <p:nvPr/>
        </p:nvPicPr>
        <p:blipFill>
          <a:blip r:embed="rId3"/>
          <a:stretch>
            <a:fillRect/>
          </a:stretch>
        </p:blipFill>
        <p:spPr>
          <a:xfrm>
            <a:off x="16042600" y="712527"/>
            <a:ext cx="7318303" cy="6147618"/>
          </a:xfrm>
          <a:prstGeom prst="rect">
            <a:avLst/>
          </a:prstGeom>
        </p:spPr>
      </p:pic>
      <p:pic>
        <p:nvPicPr>
          <p:cNvPr id="7" name="Picture 6" descr="A brick building with many windows&#10;&#10;Description automatically generated">
            <a:extLst>
              <a:ext uri="{FF2B5EF4-FFF2-40B4-BE49-F238E27FC236}">
                <a16:creationId xmlns:a16="http://schemas.microsoft.com/office/drawing/2014/main" id="{3CA5A612-9615-D30D-AE86-568201E6EB1D}"/>
              </a:ext>
            </a:extLst>
          </p:cNvPr>
          <p:cNvPicPr>
            <a:picLocks noChangeAspect="1"/>
          </p:cNvPicPr>
          <p:nvPr/>
        </p:nvPicPr>
        <p:blipFill>
          <a:blip r:embed="rId4"/>
          <a:stretch>
            <a:fillRect/>
          </a:stretch>
        </p:blipFill>
        <p:spPr>
          <a:xfrm>
            <a:off x="16044340" y="6683169"/>
            <a:ext cx="7319225" cy="4921660"/>
          </a:xfrm>
          <a:prstGeom prst="rect">
            <a:avLst/>
          </a:prstGeom>
        </p:spPr>
      </p:pic>
      <p:sp>
        <p:nvSpPr>
          <p:cNvPr id="8" name="TextBox 7">
            <a:extLst>
              <a:ext uri="{FF2B5EF4-FFF2-40B4-BE49-F238E27FC236}">
                <a16:creationId xmlns:a16="http://schemas.microsoft.com/office/drawing/2014/main" id="{5DB0CBD0-492B-15D3-C9ED-B21385408C35}"/>
              </a:ext>
            </a:extLst>
          </p:cNvPr>
          <p:cNvSpPr txBox="1"/>
          <p:nvPr/>
        </p:nvSpPr>
        <p:spPr>
          <a:xfrm>
            <a:off x="17071382" y="11626645"/>
            <a:ext cx="55457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verdana"/>
              </a:rPr>
              <a:t>Photos provided by Albrecht Apartments</a:t>
            </a:r>
          </a:p>
        </p:txBody>
      </p:sp>
    </p:spTree>
    <p:extLst>
      <p:ext uri="{BB962C8B-B14F-4D97-AF65-F5344CB8AC3E}">
        <p14:creationId xmlns:p14="http://schemas.microsoft.com/office/powerpoint/2010/main" val="1738252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4E27E-A528-3969-4D0D-AC67C9217F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5C36E-5B1B-0CB5-B705-86CFCDBBDFB0}"/>
              </a:ext>
            </a:extLst>
          </p:cNvPr>
          <p:cNvSpPr>
            <a:spLocks noGrp="1"/>
          </p:cNvSpPr>
          <p:nvPr>
            <p:ph sz="quarter" idx="11"/>
          </p:nvPr>
        </p:nvSpPr>
        <p:spPr>
          <a:xfrm>
            <a:off x="1109303" y="1512565"/>
            <a:ext cx="14447641" cy="1775796"/>
          </a:xfrm>
        </p:spPr>
        <p:txBody>
          <a:bodyPr vert="horz" lIns="91440" tIns="45720" rIns="91440" bIns="45720" rtlCol="0" anchor="t">
            <a:normAutofit/>
          </a:bodyPr>
          <a:lstStyle/>
          <a:p>
            <a:pPr marL="0" indent="0">
              <a:buNone/>
            </a:pPr>
            <a:endParaRPr lang="en-US" sz="3600">
              <a:solidFill>
                <a:srgbClr val="000033"/>
              </a:solidFill>
              <a:ea typeface="verdana"/>
            </a:endParaRPr>
          </a:p>
          <a:p>
            <a:pPr marL="0" indent="0">
              <a:buNone/>
            </a:pPr>
            <a:endParaRPr lang="en-US" sz="3600">
              <a:solidFill>
                <a:srgbClr val="000033"/>
              </a:solidFill>
              <a:ea typeface="+mn-lt"/>
              <a:cs typeface="+mn-lt"/>
            </a:endParaRPr>
          </a:p>
          <a:p>
            <a:pPr marL="0" indent="0">
              <a:buNone/>
            </a:pPr>
            <a:endParaRPr lang="en-US" sz="3600" b="1">
              <a:solidFill>
                <a:srgbClr val="000033"/>
              </a:solidFill>
              <a:ea typeface="verdana"/>
            </a:endParaRPr>
          </a:p>
          <a:p>
            <a:pPr marL="0" indent="0">
              <a:buNone/>
            </a:pPr>
            <a:endParaRPr lang="en-US" sz="1100" b="1">
              <a:latin typeface="Calibri"/>
              <a:ea typeface="Calibri"/>
              <a:cs typeface="Calibri"/>
            </a:endParaRPr>
          </a:p>
        </p:txBody>
      </p:sp>
      <p:sp>
        <p:nvSpPr>
          <p:cNvPr id="4" name="Slide Number Placeholder 3">
            <a:extLst>
              <a:ext uri="{FF2B5EF4-FFF2-40B4-BE49-F238E27FC236}">
                <a16:creationId xmlns:a16="http://schemas.microsoft.com/office/drawing/2014/main" id="{B248DC6C-C55B-52F2-F10E-FE8AE8376C5E}"/>
              </a:ext>
            </a:extLst>
          </p:cNvPr>
          <p:cNvSpPr>
            <a:spLocks noGrp="1"/>
          </p:cNvSpPr>
          <p:nvPr>
            <p:ph type="sldNum" sz="quarter" idx="4"/>
          </p:nvPr>
        </p:nvSpPr>
        <p:spPr/>
        <p:txBody>
          <a:bodyPr/>
          <a:lstStyle/>
          <a:p>
            <a:fld id="{48F63A3B-78C7-47BE-AE5E-E10140E04643}" type="slidenum">
              <a:rPr lang="en-US" smtClean="0"/>
              <a:pPr/>
              <a:t>11</a:t>
            </a:fld>
            <a:endParaRPr lang="en-US"/>
          </a:p>
        </p:txBody>
      </p:sp>
      <p:pic>
        <p:nvPicPr>
          <p:cNvPr id="9" name="Picture 8" descr="A building with a sign in front of it&#10;&#10;Description automatically generated">
            <a:extLst>
              <a:ext uri="{FF2B5EF4-FFF2-40B4-BE49-F238E27FC236}">
                <a16:creationId xmlns:a16="http://schemas.microsoft.com/office/drawing/2014/main" id="{97526856-27C5-87D0-CF7E-0DA5E49180C5}"/>
              </a:ext>
            </a:extLst>
          </p:cNvPr>
          <p:cNvPicPr>
            <a:picLocks noChangeAspect="1"/>
          </p:cNvPicPr>
          <p:nvPr/>
        </p:nvPicPr>
        <p:blipFill>
          <a:blip r:embed="rId2"/>
          <a:stretch>
            <a:fillRect/>
          </a:stretch>
        </p:blipFill>
        <p:spPr>
          <a:xfrm>
            <a:off x="13466878" y="4191003"/>
            <a:ext cx="10212434" cy="7595417"/>
          </a:xfrm>
          <a:prstGeom prst="rect">
            <a:avLst/>
          </a:prstGeom>
        </p:spPr>
      </p:pic>
      <p:pic>
        <p:nvPicPr>
          <p:cNvPr id="13" name="Picture 12" descr="A blue background with white lines&#10;&#10;Description automatically generated">
            <a:extLst>
              <a:ext uri="{FF2B5EF4-FFF2-40B4-BE49-F238E27FC236}">
                <a16:creationId xmlns:a16="http://schemas.microsoft.com/office/drawing/2014/main" id="{FB5E3A73-9340-75C9-0BCD-12FB0BA4CA71}"/>
              </a:ext>
            </a:extLst>
          </p:cNvPr>
          <p:cNvPicPr>
            <a:picLocks noChangeAspect="1"/>
          </p:cNvPicPr>
          <p:nvPr/>
        </p:nvPicPr>
        <p:blipFill>
          <a:blip r:embed="rId3"/>
          <a:stretch>
            <a:fillRect/>
          </a:stretch>
        </p:blipFill>
        <p:spPr>
          <a:xfrm>
            <a:off x="1088604" y="217694"/>
            <a:ext cx="22234550" cy="2391388"/>
          </a:xfrm>
          <a:prstGeom prst="rect">
            <a:avLst/>
          </a:prstGeom>
        </p:spPr>
      </p:pic>
      <p:sp>
        <p:nvSpPr>
          <p:cNvPr id="2" name="TextBox 1">
            <a:extLst>
              <a:ext uri="{FF2B5EF4-FFF2-40B4-BE49-F238E27FC236}">
                <a16:creationId xmlns:a16="http://schemas.microsoft.com/office/drawing/2014/main" id="{D89D8B85-E59B-7EFE-BC5E-69B4DC4A892E}"/>
              </a:ext>
            </a:extLst>
          </p:cNvPr>
          <p:cNvSpPr txBox="1"/>
          <p:nvPr/>
        </p:nvSpPr>
        <p:spPr>
          <a:xfrm>
            <a:off x="1769796" y="3982064"/>
            <a:ext cx="11273794" cy="92332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ea typeface="+mn-lt"/>
                <a:cs typeface="+mn-lt"/>
              </a:rPr>
              <a:t>Program: </a:t>
            </a:r>
            <a:r>
              <a:rPr lang="en-US" sz="3200">
                <a:solidFill>
                  <a:srgbClr val="0562C1"/>
                </a:solidFill>
                <a:ea typeface="+mn-lt"/>
                <a:cs typeface="+mn-lt"/>
                <a:hlinkClick r:id="rId4"/>
              </a:rPr>
              <a:t>USDA Rural Development Multi-Family Housing Loan Guarantee Program</a:t>
            </a:r>
            <a:endParaRPr lang="en-US" sz="3200">
              <a:ea typeface="verdana"/>
            </a:endParaRPr>
          </a:p>
          <a:p>
            <a:endParaRPr lang="en-US" sz="3200">
              <a:ea typeface="verdana"/>
            </a:endParaRPr>
          </a:p>
          <a:p>
            <a:r>
              <a:rPr lang="en-US" sz="3200" b="1">
                <a:ea typeface="+mn-lt"/>
                <a:cs typeface="+mn-lt"/>
              </a:rPr>
              <a:t>Project Description: </a:t>
            </a:r>
            <a:r>
              <a:rPr lang="en-US" sz="3200">
                <a:ea typeface="+mn-lt"/>
                <a:cs typeface="+mn-lt"/>
              </a:rPr>
              <a:t>USDA Rural Development Multi-Family Housing Loan Guarantee Program provided $1.8 million in collaboration with Newcap Inc, Trolley Station Terrace, Hunt Capital Partners, WHEDA, Merchants Capitol Corp, WEDC to construct a 45-unit tax credit complex. The total project cost is upwards of $10 million and includes $6.3 million in Low Income Housing Tax Credits through WHEDA. The new, three-story building consists of 13 one-bedroom units, 25 two-bedroom units and seven three- bedroom units targeting residents of all ages. The housing units are furnished with energy efficient appliances and boast community amenities such as a fitness center, rooftop terrace, community room, playground, and an outdoor pet area.</a:t>
            </a:r>
            <a:endParaRPr lang="en-US" sz="3200">
              <a:ea typeface="verdana"/>
            </a:endParaRPr>
          </a:p>
          <a:p>
            <a:pPr algn="l"/>
            <a:endParaRPr lang="en-US">
              <a:ea typeface="verdana"/>
            </a:endParaRPr>
          </a:p>
        </p:txBody>
      </p:sp>
    </p:spTree>
    <p:extLst>
      <p:ext uri="{BB962C8B-B14F-4D97-AF65-F5344CB8AC3E}">
        <p14:creationId xmlns:p14="http://schemas.microsoft.com/office/powerpoint/2010/main" val="732845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CFC6EB-B662-55B8-945D-71E3DD55331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DFAA78-53C2-B853-A460-732B0232538B}"/>
              </a:ext>
            </a:extLst>
          </p:cNvPr>
          <p:cNvSpPr>
            <a:spLocks noGrp="1"/>
          </p:cNvSpPr>
          <p:nvPr>
            <p:ph type="body" sz="quarter" idx="10"/>
          </p:nvPr>
        </p:nvSpPr>
        <p:spPr>
          <a:xfrm rot="-10800000" flipV="1">
            <a:off x="14430874" y="179416"/>
            <a:ext cx="10937750" cy="2152382"/>
          </a:xfrm>
        </p:spPr>
        <p:txBody>
          <a:bodyPr vert="horz" lIns="91440" tIns="45720" rIns="91440" bIns="45720" rtlCol="0" anchor="t">
            <a:noAutofit/>
          </a:bodyPr>
          <a:lstStyle/>
          <a:p>
            <a:r>
              <a:rPr lang="en-US" sz="6000" b="1">
                <a:ea typeface="verdana"/>
                <a:cs typeface="Arial"/>
              </a:rPr>
              <a:t> </a:t>
            </a:r>
            <a:r>
              <a:rPr lang="en-US" sz="6000" b="1">
                <a:solidFill>
                  <a:schemeClr val="accent6">
                    <a:lumMod val="75000"/>
                  </a:schemeClr>
                </a:solidFill>
                <a:ea typeface="verdana"/>
                <a:cs typeface="Arial"/>
              </a:rPr>
              <a:t>Community Facilities</a:t>
            </a:r>
            <a:endParaRPr lang="en-US" sz="4800" b="1">
              <a:solidFill>
                <a:schemeClr val="accent6">
                  <a:lumMod val="75000"/>
                </a:schemeClr>
              </a:solidFill>
              <a:ea typeface="verdana"/>
            </a:endParaRPr>
          </a:p>
        </p:txBody>
      </p:sp>
      <p:sp>
        <p:nvSpPr>
          <p:cNvPr id="4" name="Slide Number Placeholder 3">
            <a:extLst>
              <a:ext uri="{FF2B5EF4-FFF2-40B4-BE49-F238E27FC236}">
                <a16:creationId xmlns:a16="http://schemas.microsoft.com/office/drawing/2014/main" id="{38008DBD-DF92-1110-FFB1-F4684ABE3874}"/>
              </a:ext>
            </a:extLst>
          </p:cNvPr>
          <p:cNvSpPr>
            <a:spLocks noGrp="1"/>
          </p:cNvSpPr>
          <p:nvPr>
            <p:ph type="sldNum" sz="quarter" idx="4"/>
          </p:nvPr>
        </p:nvSpPr>
        <p:spPr/>
        <p:txBody>
          <a:bodyPr/>
          <a:lstStyle/>
          <a:p>
            <a:fld id="{48F63A3B-78C7-47BE-AE5E-E10140E04643}" type="slidenum">
              <a:rPr lang="en-US" smtClean="0"/>
              <a:pPr/>
              <a:t>12</a:t>
            </a:fld>
            <a:endParaRPr lang="en-US"/>
          </a:p>
        </p:txBody>
      </p:sp>
      <p:sp>
        <p:nvSpPr>
          <p:cNvPr id="6" name="TextBox 5">
            <a:extLst>
              <a:ext uri="{FF2B5EF4-FFF2-40B4-BE49-F238E27FC236}">
                <a16:creationId xmlns:a16="http://schemas.microsoft.com/office/drawing/2014/main" id="{B1DB7E79-ADB4-02F5-D813-B15D9062D26A}"/>
              </a:ext>
            </a:extLst>
          </p:cNvPr>
          <p:cNvSpPr txBox="1"/>
          <p:nvPr/>
        </p:nvSpPr>
        <p:spPr>
          <a:xfrm>
            <a:off x="1134284" y="8282552"/>
            <a:ext cx="22971125"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USDA Community Facilities Direct Loans and Guaranteed Loans Program </a:t>
            </a:r>
            <a:endParaRPr lang="en-US" sz="2800" b="1">
              <a:ea typeface="verdana"/>
            </a:endParaRPr>
          </a:p>
          <a:p>
            <a:endParaRPr lang="en-US" sz="2800" b="1"/>
          </a:p>
          <a:p>
            <a:r>
              <a:rPr lang="en-US" sz="2800"/>
              <a:t>The city of Baraboo used a $6,000,000 loan to construct an addition and make renovations to the Carnegie-</a:t>
            </a:r>
            <a:r>
              <a:rPr lang="en-US" sz="2800" err="1"/>
              <a:t>Schadde</a:t>
            </a:r>
            <a:r>
              <a:rPr lang="en-US" sz="2800"/>
              <a:t> Memorial Public Library. The city of Baraboo's existing library lacked adequate space to serve their service area, due to a fifty percent increase in population served and usage. The library was built in 1903 and no longer meets current codes, is expensive to maintain and lacks the quality technology and space to meet community needs. The building is a landmark in Baraboo, located in the historic downtown just a block off the "Square" and too valuable to vacate, therefore, many hours and great minds have worked on this project to preserve the historic facility but make the necessary expansions and additions to meet the growing needs of the community and staff of the library.  </a:t>
            </a:r>
          </a:p>
          <a:p>
            <a:endParaRPr lang="en-US" sz="2800"/>
          </a:p>
          <a:p>
            <a:r>
              <a:rPr lang="en-US" sz="2800"/>
              <a:t>Prepared by USDA Rural Development, Wisconsin State Office</a:t>
            </a:r>
            <a:endParaRPr lang="en-US" sz="2800">
              <a:ea typeface="verdana"/>
            </a:endParaRPr>
          </a:p>
          <a:p>
            <a:r>
              <a:rPr lang="en-US" sz="2800"/>
              <a:t>Photo Credit: </a:t>
            </a:r>
            <a:r>
              <a:rPr lang="en-US" sz="2800">
                <a:ea typeface="+mn-lt"/>
                <a:cs typeface="+mn-lt"/>
              </a:rPr>
              <a:t>Carnegie-</a:t>
            </a:r>
            <a:r>
              <a:rPr lang="en-US" sz="2800" err="1">
                <a:ea typeface="+mn-lt"/>
                <a:cs typeface="+mn-lt"/>
              </a:rPr>
              <a:t>Schadde</a:t>
            </a:r>
            <a:r>
              <a:rPr lang="en-US" sz="2800">
                <a:ea typeface="+mn-lt"/>
                <a:cs typeface="+mn-lt"/>
              </a:rPr>
              <a:t> Memorial Public Library</a:t>
            </a:r>
            <a:endParaRPr lang="en-US" sz="2800">
              <a:ea typeface="verdana"/>
            </a:endParaRPr>
          </a:p>
        </p:txBody>
      </p:sp>
      <p:pic>
        <p:nvPicPr>
          <p:cNvPr id="10" name="Content Placeholder 9" descr="A building with a flag and bicycles in front of it&#10;&#10;Description automatically generated">
            <a:extLst>
              <a:ext uri="{FF2B5EF4-FFF2-40B4-BE49-F238E27FC236}">
                <a16:creationId xmlns:a16="http://schemas.microsoft.com/office/drawing/2014/main" id="{4893973A-B7DC-A2CC-C4CB-337A3D1F8529}"/>
              </a:ext>
            </a:extLst>
          </p:cNvPr>
          <p:cNvPicPr>
            <a:picLocks noGrp="1" noChangeAspect="1"/>
          </p:cNvPicPr>
          <p:nvPr>
            <p:ph sz="quarter" idx="11"/>
          </p:nvPr>
        </p:nvPicPr>
        <p:blipFill>
          <a:blip r:embed="rId2"/>
          <a:stretch>
            <a:fillRect/>
          </a:stretch>
        </p:blipFill>
        <p:spPr>
          <a:xfrm>
            <a:off x="897206" y="1247614"/>
            <a:ext cx="13384582" cy="6542556"/>
          </a:xfrm>
        </p:spPr>
      </p:pic>
      <p:pic>
        <p:nvPicPr>
          <p:cNvPr id="11" name="Picture 10" descr="A blue background with white lines&#10;&#10;Description automatically generated">
            <a:extLst>
              <a:ext uri="{FF2B5EF4-FFF2-40B4-BE49-F238E27FC236}">
                <a16:creationId xmlns:a16="http://schemas.microsoft.com/office/drawing/2014/main" id="{083EEC7D-6858-D278-59C1-C9A1A4FC4155}"/>
              </a:ext>
            </a:extLst>
          </p:cNvPr>
          <p:cNvPicPr>
            <a:picLocks noChangeAspect="1"/>
          </p:cNvPicPr>
          <p:nvPr/>
        </p:nvPicPr>
        <p:blipFill>
          <a:blip r:embed="rId3"/>
          <a:stretch>
            <a:fillRect/>
          </a:stretch>
        </p:blipFill>
        <p:spPr>
          <a:xfrm>
            <a:off x="908383" y="5812"/>
            <a:ext cx="13373547" cy="1589867"/>
          </a:xfrm>
          <a:prstGeom prst="rect">
            <a:avLst/>
          </a:prstGeom>
        </p:spPr>
      </p:pic>
      <p:sp>
        <p:nvSpPr>
          <p:cNvPr id="12" name="TextBox 11">
            <a:extLst>
              <a:ext uri="{FF2B5EF4-FFF2-40B4-BE49-F238E27FC236}">
                <a16:creationId xmlns:a16="http://schemas.microsoft.com/office/drawing/2014/main" id="{F2F69BDC-DED8-98D4-D7F1-1D26D0FBD636}"/>
              </a:ext>
            </a:extLst>
          </p:cNvPr>
          <p:cNvSpPr txBox="1"/>
          <p:nvPr/>
        </p:nvSpPr>
        <p:spPr>
          <a:xfrm>
            <a:off x="15113570" y="1065873"/>
            <a:ext cx="8710822"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accent5"/>
                </a:solidFill>
                <a:latin typeface="Source Sans Pro Web"/>
                <a:ea typeface="Source Sans Pro Web"/>
                <a:cs typeface="Source Sans Pro Web"/>
              </a:rPr>
              <a:t>Examples of essential community facilities:</a:t>
            </a:r>
          </a:p>
          <a:p>
            <a:endParaRPr lang="en-US" sz="4000" b="1">
              <a:solidFill>
                <a:schemeClr val="accent5"/>
              </a:solidFill>
              <a:latin typeface="Source Sans Pro Web"/>
              <a:ea typeface="Source Sans Pro Web"/>
              <a:cs typeface="Source Sans Pro Web"/>
            </a:endParaRPr>
          </a:p>
          <a:p>
            <a:pPr>
              <a:buChar char="•"/>
            </a:pPr>
            <a:r>
              <a:rPr lang="en-US" sz="4000" b="1">
                <a:solidFill>
                  <a:schemeClr val="accent5"/>
                </a:solidFill>
                <a:latin typeface="Source Sans Pro Web"/>
                <a:ea typeface="Source Sans Pro Web"/>
                <a:cs typeface="Source Sans Pro Web"/>
              </a:rPr>
              <a:t>Health care facilities </a:t>
            </a:r>
          </a:p>
          <a:p>
            <a:pPr>
              <a:buChar char="•"/>
            </a:pPr>
            <a:r>
              <a:rPr lang="en-US" sz="4000" b="1">
                <a:solidFill>
                  <a:schemeClr val="accent5"/>
                </a:solidFill>
                <a:latin typeface="Source Sans Pro Web"/>
                <a:ea typeface="Source Sans Pro Web"/>
                <a:cs typeface="Source Sans Pro Web"/>
              </a:rPr>
              <a:t>Public facilities </a:t>
            </a:r>
          </a:p>
          <a:p>
            <a:pPr>
              <a:buChar char="•"/>
            </a:pPr>
            <a:r>
              <a:rPr lang="en-US" sz="4000" b="1">
                <a:solidFill>
                  <a:schemeClr val="accent5"/>
                </a:solidFill>
                <a:latin typeface="Source Sans Pro Web"/>
                <a:ea typeface="Source Sans Pro Web"/>
                <a:cs typeface="Source Sans Pro Web"/>
              </a:rPr>
              <a:t>Public safety services </a:t>
            </a:r>
          </a:p>
          <a:p>
            <a:pPr>
              <a:buChar char="•"/>
            </a:pPr>
            <a:r>
              <a:rPr lang="en-US" sz="4000" b="1">
                <a:solidFill>
                  <a:schemeClr val="accent5"/>
                </a:solidFill>
                <a:latin typeface="Source Sans Pro Web"/>
                <a:ea typeface="Source Sans Pro Web"/>
                <a:cs typeface="Source Sans Pro Web"/>
              </a:rPr>
              <a:t>Educational services such as museums, libraries or private schools</a:t>
            </a:r>
            <a:endParaRPr lang="en-US" sz="4000" b="1">
              <a:solidFill>
                <a:schemeClr val="accent5"/>
              </a:solidFill>
              <a:ea typeface="verdana"/>
            </a:endParaRPr>
          </a:p>
          <a:p>
            <a:pPr>
              <a:buChar char="•"/>
            </a:pPr>
            <a:r>
              <a:rPr lang="en-US" sz="4000" b="1">
                <a:solidFill>
                  <a:schemeClr val="accent5"/>
                </a:solidFill>
                <a:latin typeface="Source Sans Pro Web"/>
                <a:ea typeface="Source Sans Pro Web"/>
                <a:cs typeface="Source Sans Pro Web"/>
              </a:rPr>
              <a:t>Local food systems organizations</a:t>
            </a:r>
          </a:p>
          <a:p>
            <a:endParaRPr lang="en-US" sz="3200" b="1">
              <a:solidFill>
                <a:schemeClr val="accent5"/>
              </a:solidFill>
              <a:latin typeface="Source Sans Pro Web"/>
              <a:ea typeface="verdana"/>
            </a:endParaRPr>
          </a:p>
        </p:txBody>
      </p:sp>
    </p:spTree>
    <p:extLst>
      <p:ext uri="{BB962C8B-B14F-4D97-AF65-F5344CB8AC3E}">
        <p14:creationId xmlns:p14="http://schemas.microsoft.com/office/powerpoint/2010/main" val="93424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9F3D3-B495-1475-186C-7725A20B594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0FEED15-150B-E787-B8A8-E9172AFECA20}"/>
              </a:ext>
            </a:extLst>
          </p:cNvPr>
          <p:cNvSpPr>
            <a:spLocks noGrp="1"/>
          </p:cNvSpPr>
          <p:nvPr>
            <p:ph type="body" sz="quarter" idx="10"/>
          </p:nvPr>
        </p:nvSpPr>
        <p:spPr>
          <a:xfrm>
            <a:off x="1389173" y="484086"/>
            <a:ext cx="20762718" cy="1076044"/>
          </a:xfrm>
        </p:spPr>
        <p:txBody>
          <a:bodyPr vert="horz" lIns="91440" tIns="45720" rIns="91440" bIns="45720" rtlCol="0" anchor="t">
            <a:normAutofit fontScale="92500" lnSpcReduction="10000"/>
          </a:bodyPr>
          <a:lstStyle/>
          <a:p>
            <a:r>
              <a:rPr lang="en-US" b="1">
                <a:solidFill>
                  <a:schemeClr val="accent6">
                    <a:lumMod val="75000"/>
                  </a:schemeClr>
                </a:solidFill>
                <a:ea typeface="verdana"/>
                <a:cs typeface="Arial"/>
              </a:rPr>
              <a:t>Priority Area: Sustainable Energy</a:t>
            </a:r>
            <a:endParaRPr lang="en-US" b="1">
              <a:solidFill>
                <a:schemeClr val="accent6">
                  <a:lumMod val="75000"/>
                </a:schemeClr>
              </a:solidFill>
            </a:endParaRPr>
          </a:p>
        </p:txBody>
      </p:sp>
      <p:sp>
        <p:nvSpPr>
          <p:cNvPr id="3" name="Content Placeholder 2">
            <a:extLst>
              <a:ext uri="{FF2B5EF4-FFF2-40B4-BE49-F238E27FC236}">
                <a16:creationId xmlns:a16="http://schemas.microsoft.com/office/drawing/2014/main" id="{43AE4B1F-0A06-29BB-B9B2-9E9247FCF538}"/>
              </a:ext>
            </a:extLst>
          </p:cNvPr>
          <p:cNvSpPr>
            <a:spLocks noGrp="1"/>
          </p:cNvSpPr>
          <p:nvPr>
            <p:ph sz="quarter" idx="11"/>
          </p:nvPr>
        </p:nvSpPr>
        <p:spPr>
          <a:xfrm>
            <a:off x="1383027" y="1710677"/>
            <a:ext cx="22423907" cy="1732542"/>
          </a:xfrm>
        </p:spPr>
        <p:txBody>
          <a:bodyPr vert="horz" lIns="91440" tIns="45720" rIns="91440" bIns="45720" rtlCol="0" anchor="t">
            <a:normAutofit fontScale="92500" lnSpcReduction="10000"/>
          </a:bodyPr>
          <a:lstStyle/>
          <a:p>
            <a:pPr marL="0" indent="0">
              <a:buNone/>
            </a:pPr>
            <a:r>
              <a:rPr lang="en-US" sz="3600">
                <a:solidFill>
                  <a:srgbClr val="000033"/>
                </a:solidFill>
                <a:ea typeface="verdana"/>
                <a:cs typeface="Arial"/>
              </a:rPr>
              <a:t>Sustainable Energy project focus areas may include an acceleration of clean energy technology deployment, maximizing energy efficiency, modernization of buildings and local industries, or innovative transportation.</a:t>
            </a:r>
            <a:endParaRPr lang="en-US">
              <a:ea typeface="verdana"/>
              <a:cs typeface="Arial"/>
            </a:endParaRPr>
          </a:p>
          <a:p>
            <a:pPr marL="0" indent="0">
              <a:buNone/>
            </a:pPr>
            <a:endParaRPr lang="en-US" sz="3600">
              <a:solidFill>
                <a:srgbClr val="000033"/>
              </a:solidFill>
              <a:ea typeface="verdana"/>
            </a:endParaRPr>
          </a:p>
          <a:p>
            <a:pPr marL="0" indent="0">
              <a:buNone/>
            </a:pPr>
            <a:endParaRPr lang="en-US" sz="3600">
              <a:solidFill>
                <a:srgbClr val="000033"/>
              </a:solidFill>
              <a:ea typeface="+mn-lt"/>
            </a:endParaRPr>
          </a:p>
          <a:p>
            <a:pPr marL="0" indent="0">
              <a:buNone/>
            </a:pPr>
            <a:endParaRPr lang="en-US" sz="3600">
              <a:solidFill>
                <a:srgbClr val="000033"/>
              </a:solidFill>
              <a:ea typeface="+mn-lt"/>
            </a:endParaRPr>
          </a:p>
          <a:p>
            <a:pPr marL="0" indent="0">
              <a:buNone/>
            </a:pPr>
            <a:endParaRPr lang="en-US" sz="3600">
              <a:solidFill>
                <a:srgbClr val="000033"/>
              </a:solidFill>
              <a:ea typeface="+mn-lt"/>
            </a:endParaRPr>
          </a:p>
          <a:p>
            <a:pPr marL="0" indent="0">
              <a:buNone/>
            </a:pPr>
            <a:endParaRPr lang="en-US" sz="3600">
              <a:solidFill>
                <a:srgbClr val="000033"/>
              </a:solidFill>
              <a:ea typeface="+mn-lt"/>
            </a:endParaRPr>
          </a:p>
          <a:p>
            <a:pPr marL="0" indent="0">
              <a:buNone/>
            </a:pPr>
            <a:endParaRPr lang="en-US" sz="3600">
              <a:solidFill>
                <a:srgbClr val="000033"/>
              </a:solidFill>
              <a:ea typeface="verdana"/>
            </a:endParaRPr>
          </a:p>
          <a:p>
            <a:pPr marL="0" indent="0">
              <a:buNone/>
            </a:pPr>
            <a:endParaRPr lang="en-US" sz="3600">
              <a:solidFill>
                <a:srgbClr val="000033"/>
              </a:solidFill>
              <a:ea typeface="verdana"/>
            </a:endParaRPr>
          </a:p>
          <a:p>
            <a:pPr>
              <a:buFont typeface="Arial"/>
            </a:pPr>
            <a:endParaRPr lang="en-US" sz="3600">
              <a:solidFill>
                <a:srgbClr val="000033"/>
              </a:solidFill>
              <a:ea typeface="verdana"/>
            </a:endParaRPr>
          </a:p>
          <a:p>
            <a:pPr>
              <a:buFont typeface="Arial"/>
            </a:pPr>
            <a:endParaRPr lang="en-US" sz="6600">
              <a:ea typeface="verdana"/>
            </a:endParaRPr>
          </a:p>
        </p:txBody>
      </p:sp>
      <p:sp>
        <p:nvSpPr>
          <p:cNvPr id="4" name="Slide Number Placeholder 3">
            <a:extLst>
              <a:ext uri="{FF2B5EF4-FFF2-40B4-BE49-F238E27FC236}">
                <a16:creationId xmlns:a16="http://schemas.microsoft.com/office/drawing/2014/main" id="{AF3C04E5-B550-6DFF-74C2-08D57CE5C33A}"/>
              </a:ext>
            </a:extLst>
          </p:cNvPr>
          <p:cNvSpPr>
            <a:spLocks noGrp="1"/>
          </p:cNvSpPr>
          <p:nvPr>
            <p:ph type="sldNum" sz="quarter" idx="4"/>
          </p:nvPr>
        </p:nvSpPr>
        <p:spPr/>
        <p:txBody>
          <a:bodyPr/>
          <a:lstStyle/>
          <a:p>
            <a:fld id="{48F63A3B-78C7-47BE-AE5E-E10140E04643}" type="slidenum">
              <a:rPr lang="en-US" smtClean="0"/>
              <a:pPr/>
              <a:t>13</a:t>
            </a:fld>
            <a:endParaRPr lang="en-US"/>
          </a:p>
        </p:txBody>
      </p:sp>
      <p:pic>
        <p:nvPicPr>
          <p:cNvPr id="5" name="Picture 4" descr="A blue background with white lines&#10;&#10;Description automatically generated">
            <a:extLst>
              <a:ext uri="{FF2B5EF4-FFF2-40B4-BE49-F238E27FC236}">
                <a16:creationId xmlns:a16="http://schemas.microsoft.com/office/drawing/2014/main" id="{160C5685-2D00-9F9F-DF7F-B79F84409840}"/>
              </a:ext>
            </a:extLst>
          </p:cNvPr>
          <p:cNvPicPr>
            <a:picLocks noChangeAspect="1"/>
          </p:cNvPicPr>
          <p:nvPr/>
        </p:nvPicPr>
        <p:blipFill>
          <a:blip r:embed="rId3"/>
          <a:stretch>
            <a:fillRect/>
          </a:stretch>
        </p:blipFill>
        <p:spPr>
          <a:xfrm>
            <a:off x="891933" y="3437759"/>
            <a:ext cx="23488327" cy="2366807"/>
          </a:xfrm>
          <a:prstGeom prst="rect">
            <a:avLst/>
          </a:prstGeom>
        </p:spPr>
      </p:pic>
      <p:pic>
        <p:nvPicPr>
          <p:cNvPr id="6" name="Picture 5" descr="A person standing next to a metal container&#10;&#10;Description automatically generated">
            <a:extLst>
              <a:ext uri="{FF2B5EF4-FFF2-40B4-BE49-F238E27FC236}">
                <a16:creationId xmlns:a16="http://schemas.microsoft.com/office/drawing/2014/main" id="{BC592957-8548-D77C-0213-A69E3D47D65D}"/>
              </a:ext>
            </a:extLst>
          </p:cNvPr>
          <p:cNvPicPr>
            <a:picLocks noChangeAspect="1"/>
          </p:cNvPicPr>
          <p:nvPr/>
        </p:nvPicPr>
        <p:blipFill>
          <a:blip r:embed="rId4"/>
          <a:stretch>
            <a:fillRect/>
          </a:stretch>
        </p:blipFill>
        <p:spPr>
          <a:xfrm>
            <a:off x="14448848" y="6344111"/>
            <a:ext cx="9354768" cy="6238875"/>
          </a:xfrm>
          <a:prstGeom prst="rect">
            <a:avLst/>
          </a:prstGeom>
        </p:spPr>
      </p:pic>
      <p:sp>
        <p:nvSpPr>
          <p:cNvPr id="7" name="TextBox 6">
            <a:extLst>
              <a:ext uri="{FF2B5EF4-FFF2-40B4-BE49-F238E27FC236}">
                <a16:creationId xmlns:a16="http://schemas.microsoft.com/office/drawing/2014/main" id="{731B7A8F-93B1-F74C-1DF7-09672DB18F63}"/>
              </a:ext>
            </a:extLst>
          </p:cNvPr>
          <p:cNvSpPr txBox="1"/>
          <p:nvPr/>
        </p:nvSpPr>
        <p:spPr>
          <a:xfrm>
            <a:off x="1216637" y="6341806"/>
            <a:ext cx="13019246" cy="77559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ea typeface="+mn-lt"/>
                <a:cs typeface="+mn-lt"/>
              </a:rPr>
              <a:t>Program: </a:t>
            </a:r>
            <a:r>
              <a:rPr lang="en-US" sz="3200">
                <a:solidFill>
                  <a:srgbClr val="0562C1"/>
                </a:solidFill>
                <a:ea typeface="+mn-lt"/>
                <a:cs typeface="+mn-lt"/>
                <a:hlinkClick r:id="rId5"/>
              </a:rPr>
              <a:t>Rural Energy for America Program (REAP) Renewable Energy and Energy Efficiency Loans and</a:t>
            </a:r>
            <a:r>
              <a:rPr lang="en-US" sz="3200">
                <a:solidFill>
                  <a:srgbClr val="0562C1"/>
                </a:solidFill>
                <a:ea typeface="+mn-lt"/>
                <a:cs typeface="+mn-lt"/>
              </a:rPr>
              <a:t> </a:t>
            </a:r>
            <a:r>
              <a:rPr lang="en-US" sz="3200">
                <a:solidFill>
                  <a:srgbClr val="0562C1"/>
                </a:solidFill>
                <a:ea typeface="+mn-lt"/>
                <a:cs typeface="+mn-lt"/>
                <a:hlinkClick r:id="rId5"/>
              </a:rPr>
              <a:t>Grant Program</a:t>
            </a:r>
            <a:endParaRPr lang="en-US" sz="3200">
              <a:ea typeface="verdana"/>
            </a:endParaRPr>
          </a:p>
          <a:p>
            <a:endParaRPr lang="en-US" sz="3200">
              <a:ea typeface="verdana"/>
            </a:endParaRPr>
          </a:p>
          <a:p>
            <a:r>
              <a:rPr lang="en-US" sz="3200" b="1">
                <a:ea typeface="+mn-lt"/>
                <a:cs typeface="+mn-lt"/>
              </a:rPr>
              <a:t>Project Description: </a:t>
            </a:r>
            <a:r>
              <a:rPr lang="en-US" sz="3200">
                <a:ea typeface="+mn-lt"/>
                <a:cs typeface="+mn-lt"/>
              </a:rPr>
              <a:t>Mill Creek Gardens LLC used a $20,000 REAP Grant to install a second biomass boiler. Mill Creek Gardens is a small home gardening business in Marshfield, Wisconsin. The new system is expected to save the company $9,836 per year. It will reduce electricity and natural gas usage. Mill Creek Gardens also used a $20,000 REAP Grant in 2017 to purchase and install a Heat Master Biomass Boiler.</a:t>
            </a:r>
            <a:endParaRPr lang="en-US" sz="3200">
              <a:ea typeface="verdana"/>
            </a:endParaRPr>
          </a:p>
          <a:p>
            <a:pPr algn="l"/>
            <a:endParaRPr lang="en-US" sz="3200">
              <a:ea typeface="verdana"/>
            </a:endParaRPr>
          </a:p>
          <a:p>
            <a:r>
              <a:rPr lang="en-US" sz="3200">
                <a:ea typeface="+mn-lt"/>
                <a:cs typeface="+mn-lt"/>
              </a:rPr>
              <a:t>Photo: Erik Winer with a new biomass boiler near the greenhouses it helps to heat. (Photo: Tegan Griffith, USDA Rural Development)</a:t>
            </a:r>
            <a:endParaRPr lang="en-US"/>
          </a:p>
          <a:p>
            <a:endParaRPr lang="en-US">
              <a:ea typeface="verdana"/>
            </a:endParaRPr>
          </a:p>
        </p:txBody>
      </p:sp>
    </p:spTree>
    <p:extLst>
      <p:ext uri="{BB962C8B-B14F-4D97-AF65-F5344CB8AC3E}">
        <p14:creationId xmlns:p14="http://schemas.microsoft.com/office/powerpoint/2010/main" val="474199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95F49C-9380-1E44-F697-D49793244B59}"/>
              </a:ext>
            </a:extLst>
          </p:cNvPr>
          <p:cNvSpPr>
            <a:spLocks noGrp="1"/>
          </p:cNvSpPr>
          <p:nvPr>
            <p:ph type="body" sz="quarter" idx="10"/>
          </p:nvPr>
        </p:nvSpPr>
        <p:spPr>
          <a:xfrm>
            <a:off x="2159582" y="1353829"/>
            <a:ext cx="20762718" cy="1076044"/>
          </a:xfrm>
        </p:spPr>
        <p:txBody>
          <a:bodyPr vert="horz" lIns="91440" tIns="45720" rIns="91440" bIns="45720" rtlCol="0" anchor="t">
            <a:normAutofit fontScale="92500" lnSpcReduction="10000"/>
          </a:bodyPr>
          <a:lstStyle/>
          <a:p>
            <a:r>
              <a:rPr lang="en-US" b="1">
                <a:solidFill>
                  <a:schemeClr val="accent6">
                    <a:lumMod val="75000"/>
                  </a:schemeClr>
                </a:solidFill>
                <a:ea typeface="verdana"/>
                <a:cs typeface="Arial"/>
              </a:rPr>
              <a:t>Thrive Rural Wisconsin Benefits</a:t>
            </a:r>
            <a:endParaRPr lang="en-US" b="1">
              <a:solidFill>
                <a:schemeClr val="accent6">
                  <a:lumMod val="75000"/>
                </a:schemeClr>
              </a:solidFill>
              <a:ea typeface="verdana"/>
            </a:endParaRPr>
          </a:p>
        </p:txBody>
      </p:sp>
      <p:sp>
        <p:nvSpPr>
          <p:cNvPr id="3" name="Content Placeholder 2">
            <a:extLst>
              <a:ext uri="{FF2B5EF4-FFF2-40B4-BE49-F238E27FC236}">
                <a16:creationId xmlns:a16="http://schemas.microsoft.com/office/drawing/2014/main" id="{D12EA56D-78C3-C9E1-C3CE-B9598930DE57}"/>
              </a:ext>
            </a:extLst>
          </p:cNvPr>
          <p:cNvSpPr>
            <a:spLocks noGrp="1"/>
          </p:cNvSpPr>
          <p:nvPr>
            <p:ph sz="quarter" idx="11"/>
          </p:nvPr>
        </p:nvSpPr>
        <p:spPr>
          <a:xfrm>
            <a:off x="1840314" y="3424687"/>
            <a:ext cx="20728371" cy="7059168"/>
          </a:xfrm>
        </p:spPr>
        <p:txBody>
          <a:bodyPr vert="horz" lIns="91440" tIns="45720" rIns="91440" bIns="45720" rtlCol="0" anchor="t">
            <a:noAutofit/>
          </a:bodyPr>
          <a:lstStyle/>
          <a:p>
            <a:r>
              <a:rPr lang="en-US" sz="4800">
                <a:solidFill>
                  <a:srgbClr val="000033"/>
                </a:solidFill>
                <a:ea typeface="+mn-lt"/>
                <a:cs typeface="+mn-lt"/>
              </a:rPr>
              <a:t>A community assessment</a:t>
            </a:r>
            <a:endParaRPr lang="en-US" sz="4800">
              <a:ea typeface="verdana"/>
            </a:endParaRPr>
          </a:p>
          <a:p>
            <a:r>
              <a:rPr lang="en-US" sz="4800">
                <a:solidFill>
                  <a:srgbClr val="000033"/>
                </a:solidFill>
                <a:ea typeface="+mn-lt"/>
                <a:cs typeface="+mn-lt"/>
              </a:rPr>
              <a:t>Work plan development for priority projects</a:t>
            </a:r>
            <a:endParaRPr lang="en-US" sz="4800">
              <a:ea typeface="verdana"/>
            </a:endParaRPr>
          </a:p>
          <a:p>
            <a:r>
              <a:rPr lang="en-US" sz="4800">
                <a:solidFill>
                  <a:srgbClr val="000033"/>
                </a:solidFill>
                <a:ea typeface="+mn-lt"/>
                <a:cs typeface="+mn-lt"/>
              </a:rPr>
              <a:t>Project management support</a:t>
            </a:r>
            <a:endParaRPr lang="en-US" sz="4800">
              <a:ea typeface="verdana"/>
            </a:endParaRPr>
          </a:p>
          <a:p>
            <a:r>
              <a:rPr lang="en-US" sz="4800">
                <a:solidFill>
                  <a:srgbClr val="000033"/>
                </a:solidFill>
                <a:ea typeface="+mn-lt"/>
                <a:cs typeface="+mn-lt"/>
              </a:rPr>
              <a:t>Fundraising mapping and funding identification</a:t>
            </a:r>
            <a:endParaRPr lang="en-US" sz="4800">
              <a:ea typeface="verdana"/>
            </a:endParaRPr>
          </a:p>
          <a:p>
            <a:r>
              <a:rPr lang="en-US" sz="4800">
                <a:solidFill>
                  <a:srgbClr val="000033"/>
                </a:solidFill>
                <a:ea typeface="+mn-lt"/>
                <a:cs typeface="+mn-lt"/>
              </a:rPr>
              <a:t>Grant writing consulting (process guidance, review, etc.)</a:t>
            </a:r>
            <a:endParaRPr lang="en-US" sz="4800">
              <a:ea typeface="verdana"/>
            </a:endParaRPr>
          </a:p>
          <a:p>
            <a:r>
              <a:rPr lang="en-US" sz="4800">
                <a:solidFill>
                  <a:srgbClr val="000033"/>
                </a:solidFill>
                <a:ea typeface="+mn-lt"/>
                <a:cs typeface="+mn-lt"/>
              </a:rPr>
              <a:t>Creation of customized toolkits and resources to build capacity in grant writing, grant compliance, or Thrive Rural WI focus areas</a:t>
            </a:r>
            <a:endParaRPr lang="en-US" sz="4800">
              <a:ea typeface="verdana"/>
            </a:endParaRPr>
          </a:p>
          <a:p>
            <a:r>
              <a:rPr lang="en-US" sz="4800">
                <a:solidFill>
                  <a:srgbClr val="000033"/>
                </a:solidFill>
                <a:ea typeface="+mn-lt"/>
                <a:cs typeface="+mn-lt"/>
              </a:rPr>
              <a:t>Referrals to consultants, state agencies, and federal programs that help advance the projects identified in the work plan</a:t>
            </a:r>
            <a:endParaRPr lang="en-US" sz="4800">
              <a:ea typeface="verdana"/>
            </a:endParaRPr>
          </a:p>
          <a:p>
            <a:r>
              <a:rPr lang="en-US" sz="4800">
                <a:solidFill>
                  <a:srgbClr val="000033"/>
                </a:solidFill>
                <a:ea typeface="+mn-lt"/>
                <a:cs typeface="+mn-lt"/>
              </a:rPr>
              <a:t>Exclusive invitation to apply for predevelopment grants (of up to $25,000 per year for up to two years)</a:t>
            </a:r>
            <a:endParaRPr lang="en-US" sz="4800">
              <a:ea typeface="verdana"/>
            </a:endParaRPr>
          </a:p>
          <a:p>
            <a:endParaRPr lang="en-US" sz="2800">
              <a:solidFill>
                <a:srgbClr val="000033"/>
              </a:solidFill>
              <a:ea typeface="verdana"/>
            </a:endParaRPr>
          </a:p>
          <a:p>
            <a:endParaRPr lang="en-US" sz="2800">
              <a:ea typeface="verdana"/>
            </a:endParaRPr>
          </a:p>
        </p:txBody>
      </p:sp>
      <p:sp>
        <p:nvSpPr>
          <p:cNvPr id="4" name="Slide Number Placeholder 3">
            <a:extLst>
              <a:ext uri="{FF2B5EF4-FFF2-40B4-BE49-F238E27FC236}">
                <a16:creationId xmlns:a16="http://schemas.microsoft.com/office/drawing/2014/main" id="{C75DA9F9-4626-6EFF-0384-2E76CD6FCC8E}"/>
              </a:ext>
            </a:extLst>
          </p:cNvPr>
          <p:cNvSpPr>
            <a:spLocks noGrp="1"/>
          </p:cNvSpPr>
          <p:nvPr>
            <p:ph type="sldNum" sz="quarter" idx="4"/>
          </p:nvPr>
        </p:nvSpPr>
        <p:spPr/>
        <p:txBody>
          <a:bodyPr/>
          <a:lstStyle/>
          <a:p>
            <a:fld id="{48F63A3B-78C7-47BE-AE5E-E10140E04643}" type="slidenum">
              <a:rPr lang="en-US" smtClean="0"/>
              <a:pPr/>
              <a:t>14</a:t>
            </a:fld>
            <a:endParaRPr lang="en-US"/>
          </a:p>
        </p:txBody>
      </p:sp>
      <p:pic>
        <p:nvPicPr>
          <p:cNvPr id="6" name="Graphic 5" descr="Park scene outline">
            <a:extLst>
              <a:ext uri="{FF2B5EF4-FFF2-40B4-BE49-F238E27FC236}">
                <a16:creationId xmlns:a16="http://schemas.microsoft.com/office/drawing/2014/main" id="{37A4DF21-BF0C-6824-DEF6-1A20D073E1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190206" y="2439439"/>
            <a:ext cx="3835899" cy="3877733"/>
          </a:xfrm>
          <a:prstGeom prst="rect">
            <a:avLst/>
          </a:prstGeom>
        </p:spPr>
      </p:pic>
    </p:spTree>
    <p:extLst>
      <p:ext uri="{BB962C8B-B14F-4D97-AF65-F5344CB8AC3E}">
        <p14:creationId xmlns:p14="http://schemas.microsoft.com/office/powerpoint/2010/main" val="3147262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1BCA7-EED8-D515-7201-D3233B4D227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4EE8DA4-D1AC-09E5-F47A-771AC4CFB0B2}"/>
              </a:ext>
            </a:extLst>
          </p:cNvPr>
          <p:cNvSpPr>
            <a:spLocks noGrp="1"/>
          </p:cNvSpPr>
          <p:nvPr>
            <p:ph type="body" sz="quarter" idx="10"/>
          </p:nvPr>
        </p:nvSpPr>
        <p:spPr>
          <a:xfrm>
            <a:off x="1384566" y="501422"/>
            <a:ext cx="20762718" cy="1076044"/>
          </a:xfrm>
        </p:spPr>
        <p:txBody>
          <a:bodyPr vert="horz" lIns="91440" tIns="45720" rIns="91440" bIns="45720" rtlCol="0" anchor="t">
            <a:normAutofit fontScale="92500" lnSpcReduction="10000"/>
          </a:bodyPr>
          <a:lstStyle/>
          <a:p>
            <a:r>
              <a:rPr lang="en-US">
                <a:ea typeface="verdana"/>
                <a:cs typeface="Arial"/>
              </a:rPr>
              <a:t>Thrive Rural Wisconsin Grants</a:t>
            </a:r>
            <a:endParaRPr lang="en-US"/>
          </a:p>
        </p:txBody>
      </p:sp>
      <p:sp>
        <p:nvSpPr>
          <p:cNvPr id="3" name="Content Placeholder 2">
            <a:extLst>
              <a:ext uri="{FF2B5EF4-FFF2-40B4-BE49-F238E27FC236}">
                <a16:creationId xmlns:a16="http://schemas.microsoft.com/office/drawing/2014/main" id="{46D1C6B7-5B2E-1BA3-AB80-4AFFC9D35B8C}"/>
              </a:ext>
            </a:extLst>
          </p:cNvPr>
          <p:cNvSpPr>
            <a:spLocks noGrp="1"/>
          </p:cNvSpPr>
          <p:nvPr>
            <p:ph sz="quarter" idx="11"/>
          </p:nvPr>
        </p:nvSpPr>
        <p:spPr>
          <a:xfrm>
            <a:off x="1591237" y="1939205"/>
            <a:ext cx="21196846" cy="8620338"/>
          </a:xfrm>
        </p:spPr>
        <p:txBody>
          <a:bodyPr vert="horz" lIns="91440" tIns="45720" rIns="91440" bIns="45720" rtlCol="0" anchor="t">
            <a:noAutofit/>
          </a:bodyPr>
          <a:lstStyle/>
          <a:p>
            <a:r>
              <a:rPr lang="en-US" sz="4000">
                <a:solidFill>
                  <a:srgbClr val="000033"/>
                </a:solidFill>
                <a:ea typeface="+mn-lt"/>
                <a:cs typeface="+mn-lt"/>
              </a:rPr>
              <a:t>Communities selected for the Thrive Rural WI technical assistance will receive an invitation to apply for predevelopment grants (of up to $25,000 per year for up to two years).</a:t>
            </a:r>
            <a:endParaRPr lang="en-US" sz="4000">
              <a:solidFill>
                <a:srgbClr val="000033"/>
              </a:solidFill>
              <a:ea typeface="verdana"/>
            </a:endParaRPr>
          </a:p>
          <a:p>
            <a:endParaRPr lang="en-US" sz="4000">
              <a:solidFill>
                <a:srgbClr val="000033"/>
              </a:solidFill>
              <a:ea typeface="verdana"/>
            </a:endParaRPr>
          </a:p>
          <a:p>
            <a:r>
              <a:rPr lang="en-US" sz="4000">
                <a:solidFill>
                  <a:srgbClr val="000033"/>
                </a:solidFill>
                <a:ea typeface="verdana"/>
                <a:cs typeface="Arial"/>
              </a:rPr>
              <a:t>Eligibility: </a:t>
            </a:r>
            <a:r>
              <a:rPr lang="en-US" sz="4000">
                <a:solidFill>
                  <a:schemeClr val="tx1"/>
                </a:solidFill>
                <a:ea typeface="verdana"/>
                <a:cs typeface="Arial"/>
              </a:rPr>
              <a:t>The applicant may be any eligible entity within the leadership team. Eligible entities are </a:t>
            </a:r>
            <a:r>
              <a:rPr lang="en-US" sz="4000">
                <a:solidFill>
                  <a:schemeClr val="tx1"/>
                </a:solidFill>
                <a:latin typeface="Verdana"/>
                <a:ea typeface="Verdana"/>
                <a:cs typeface="Arial"/>
              </a:rPr>
              <a:t>local economic development organizations, units of government and/or tribal communities.</a:t>
            </a:r>
          </a:p>
          <a:p>
            <a:pPr>
              <a:buChar char="•"/>
            </a:pPr>
            <a:endParaRPr lang="en-US" sz="4000">
              <a:solidFill>
                <a:srgbClr val="000033"/>
              </a:solidFill>
              <a:ea typeface="verdana"/>
            </a:endParaRPr>
          </a:p>
          <a:p>
            <a:r>
              <a:rPr lang="en-US" sz="4000">
                <a:solidFill>
                  <a:srgbClr val="000033"/>
                </a:solidFill>
                <a:ea typeface="verdana"/>
                <a:cs typeface="Arial"/>
              </a:rPr>
              <a:t>Grant uses: To advance a project and prepare for state and federal grant applications. Professional fees may include:</a:t>
            </a:r>
            <a:endParaRPr lang="en-US" sz="4000">
              <a:solidFill>
                <a:srgbClr val="000033"/>
              </a:solidFill>
              <a:ea typeface="verdana"/>
            </a:endParaRPr>
          </a:p>
          <a:p>
            <a:pPr lvl="1">
              <a:buClr>
                <a:srgbClr val="630042"/>
              </a:buClr>
              <a:buFont typeface="Courier New,monospace"/>
              <a:buChar char="o"/>
            </a:pPr>
            <a:r>
              <a:rPr lang="en-US" sz="4000">
                <a:solidFill>
                  <a:srgbClr val="000033"/>
                </a:solidFill>
                <a:latin typeface="Verdana"/>
                <a:ea typeface="Verdana"/>
                <a:cs typeface="Arial"/>
              </a:rPr>
              <a:t>Feasibility or engineering studies</a:t>
            </a:r>
          </a:p>
          <a:p>
            <a:pPr lvl="1">
              <a:buClr>
                <a:srgbClr val="630042"/>
              </a:buClr>
              <a:buFont typeface="Courier New,monospace"/>
              <a:buChar char="o"/>
            </a:pPr>
            <a:r>
              <a:rPr lang="en-US" sz="4000">
                <a:solidFill>
                  <a:srgbClr val="000033"/>
                </a:solidFill>
                <a:latin typeface="Verdana"/>
                <a:ea typeface="Verdana"/>
                <a:cs typeface="Arial"/>
              </a:rPr>
              <a:t>Architectural/design renderings</a:t>
            </a:r>
          </a:p>
          <a:p>
            <a:pPr lvl="1">
              <a:buClr>
                <a:srgbClr val="630042"/>
              </a:buClr>
              <a:buFont typeface="Courier New,monospace"/>
              <a:buChar char="o"/>
            </a:pPr>
            <a:r>
              <a:rPr lang="en-US" sz="4000">
                <a:solidFill>
                  <a:srgbClr val="000033"/>
                </a:solidFill>
                <a:latin typeface="Verdana"/>
                <a:ea typeface="Verdana"/>
                <a:cs typeface="Arial"/>
              </a:rPr>
              <a:t>Mapping and planning </a:t>
            </a:r>
          </a:p>
          <a:p>
            <a:pPr lvl="1">
              <a:buClr>
                <a:srgbClr val="630042"/>
              </a:buClr>
              <a:buFont typeface="Courier New,monospace"/>
              <a:buChar char="o"/>
            </a:pPr>
            <a:r>
              <a:rPr lang="en-US" sz="4000">
                <a:solidFill>
                  <a:srgbClr val="000033"/>
                </a:solidFill>
                <a:latin typeface="Verdana"/>
                <a:ea typeface="Verdana"/>
                <a:cs typeface="Arial"/>
              </a:rPr>
              <a:t>Curriculum design</a:t>
            </a:r>
          </a:p>
          <a:p>
            <a:pPr lvl="1">
              <a:buClr>
                <a:srgbClr val="630042"/>
              </a:buClr>
              <a:buFont typeface="Courier New,monospace"/>
              <a:buChar char="o"/>
            </a:pPr>
            <a:r>
              <a:rPr lang="en-US" sz="4000">
                <a:solidFill>
                  <a:srgbClr val="000033"/>
                </a:solidFill>
                <a:latin typeface="Verdana"/>
                <a:ea typeface="Verdana"/>
                <a:cs typeface="Arial"/>
              </a:rPr>
              <a:t>Legal or financial consultants</a:t>
            </a:r>
            <a:endParaRPr lang="en-US">
              <a:latin typeface="verdana"/>
              <a:ea typeface="verdana"/>
            </a:endParaRPr>
          </a:p>
          <a:p>
            <a:pPr lvl="1">
              <a:buClr>
                <a:srgbClr val="630042"/>
              </a:buClr>
              <a:buFont typeface="Courier New,monospace"/>
              <a:buChar char="o"/>
            </a:pPr>
            <a:r>
              <a:rPr lang="en-US" sz="4000">
                <a:solidFill>
                  <a:srgbClr val="000033"/>
                </a:solidFill>
                <a:latin typeface="verdana"/>
                <a:ea typeface="verdana"/>
                <a:cs typeface="Arial"/>
              </a:rPr>
              <a:t>Ineligible</a:t>
            </a:r>
            <a:r>
              <a:rPr lang="en-US" sz="4000">
                <a:solidFill>
                  <a:srgbClr val="000033"/>
                </a:solidFill>
                <a:ea typeface="verdana"/>
                <a:cs typeface="Arial"/>
              </a:rPr>
              <a:t> uses:  Construction costs, past costs, in kind staffing</a:t>
            </a:r>
            <a:endParaRPr lang="en-US">
              <a:ea typeface="verdana"/>
            </a:endParaRPr>
          </a:p>
          <a:p>
            <a:pPr lvl="1">
              <a:buClr>
                <a:srgbClr val="630042"/>
              </a:buClr>
              <a:buFont typeface="Courier New"/>
              <a:buChar char="o"/>
            </a:pPr>
            <a:endParaRPr lang="en-US" sz="4000">
              <a:solidFill>
                <a:srgbClr val="000033"/>
              </a:solidFill>
              <a:ea typeface="verdana"/>
            </a:endParaRPr>
          </a:p>
          <a:p>
            <a:pPr marL="0" indent="0">
              <a:buNone/>
            </a:pPr>
            <a:endParaRPr lang="en-US" sz="2800">
              <a:solidFill>
                <a:srgbClr val="000033"/>
              </a:solidFill>
              <a:ea typeface="verdana"/>
            </a:endParaRPr>
          </a:p>
          <a:p>
            <a:pPr>
              <a:buFontTx/>
              <a:buChar char="•"/>
            </a:pPr>
            <a:endParaRPr lang="en-US" sz="2800">
              <a:ea typeface="verdana"/>
            </a:endParaRPr>
          </a:p>
        </p:txBody>
      </p:sp>
      <p:sp>
        <p:nvSpPr>
          <p:cNvPr id="4" name="Slide Number Placeholder 3">
            <a:extLst>
              <a:ext uri="{FF2B5EF4-FFF2-40B4-BE49-F238E27FC236}">
                <a16:creationId xmlns:a16="http://schemas.microsoft.com/office/drawing/2014/main" id="{8051BA02-ECEC-C17E-A5E2-44C337036032}"/>
              </a:ext>
            </a:extLst>
          </p:cNvPr>
          <p:cNvSpPr>
            <a:spLocks noGrp="1"/>
          </p:cNvSpPr>
          <p:nvPr>
            <p:ph type="sldNum" sz="quarter" idx="4"/>
          </p:nvPr>
        </p:nvSpPr>
        <p:spPr/>
        <p:txBody>
          <a:bodyPr/>
          <a:lstStyle/>
          <a:p>
            <a:fld id="{48F63A3B-78C7-47BE-AE5E-E10140E04643}" type="slidenum">
              <a:rPr lang="en-US" smtClean="0"/>
              <a:pPr/>
              <a:t>15</a:t>
            </a:fld>
            <a:endParaRPr lang="en-US"/>
          </a:p>
        </p:txBody>
      </p:sp>
    </p:spTree>
    <p:extLst>
      <p:ext uri="{BB962C8B-B14F-4D97-AF65-F5344CB8AC3E}">
        <p14:creationId xmlns:p14="http://schemas.microsoft.com/office/powerpoint/2010/main" val="2207324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93A8BC-60F8-9A4C-C615-D965D08BA1B7}"/>
              </a:ext>
            </a:extLst>
          </p:cNvPr>
          <p:cNvSpPr>
            <a:spLocks noGrp="1"/>
          </p:cNvSpPr>
          <p:nvPr>
            <p:ph type="body" sz="quarter" idx="10"/>
          </p:nvPr>
        </p:nvSpPr>
        <p:spPr/>
        <p:txBody>
          <a:bodyPr vert="horz" lIns="91440" tIns="45720" rIns="91440" bIns="45720" rtlCol="0" anchor="t">
            <a:normAutofit fontScale="92500" lnSpcReduction="10000"/>
          </a:bodyPr>
          <a:lstStyle/>
          <a:p>
            <a:r>
              <a:rPr lang="en-US">
                <a:ea typeface="verdana"/>
                <a:cs typeface="Arial"/>
              </a:rPr>
              <a:t>How to apply for technical assistance:</a:t>
            </a:r>
            <a:endParaRPr lang="en-US" err="1"/>
          </a:p>
        </p:txBody>
      </p:sp>
      <p:sp>
        <p:nvSpPr>
          <p:cNvPr id="3" name="Content Placeholder 2">
            <a:extLst>
              <a:ext uri="{FF2B5EF4-FFF2-40B4-BE49-F238E27FC236}">
                <a16:creationId xmlns:a16="http://schemas.microsoft.com/office/drawing/2014/main" id="{AC9B63C2-D51C-A4D4-47B5-A8D163F38462}"/>
              </a:ext>
            </a:extLst>
          </p:cNvPr>
          <p:cNvSpPr>
            <a:spLocks noGrp="1"/>
          </p:cNvSpPr>
          <p:nvPr>
            <p:ph sz="quarter" idx="11"/>
          </p:nvPr>
        </p:nvSpPr>
        <p:spPr>
          <a:xfrm>
            <a:off x="2185415" y="5515897"/>
            <a:ext cx="20746126" cy="7072141"/>
          </a:xfrm>
        </p:spPr>
        <p:txBody>
          <a:bodyPr vert="horz" lIns="91440" tIns="45720" rIns="91440" bIns="45720" rtlCol="0" anchor="t">
            <a:noAutofit/>
          </a:bodyPr>
          <a:lstStyle/>
          <a:p>
            <a:pPr marL="0" indent="0">
              <a:buNone/>
            </a:pPr>
            <a:r>
              <a:rPr lang="en-US" sz="5400">
                <a:ea typeface="verdana"/>
                <a:cs typeface="Arial"/>
              </a:rPr>
              <a:t>Two step process:</a:t>
            </a:r>
            <a:endParaRPr lang="en-US" sz="5400">
              <a:ea typeface="verdana"/>
            </a:endParaRPr>
          </a:p>
          <a:p>
            <a:pPr marL="1428750" lvl="1" indent="-514350">
              <a:buClr>
                <a:srgbClr val="630042"/>
              </a:buClr>
              <a:buAutoNum type="arabicPeriod"/>
            </a:pPr>
            <a:r>
              <a:rPr lang="en-US" sz="5400">
                <a:ea typeface="verdana"/>
                <a:cs typeface="Arial"/>
              </a:rPr>
              <a:t> Submit Community Interest Form</a:t>
            </a:r>
            <a:endParaRPr lang="en-US" sz="5400">
              <a:ea typeface="verdana"/>
            </a:endParaRPr>
          </a:p>
          <a:p>
            <a:pPr marL="1428750" lvl="1" indent="-514350">
              <a:buClr>
                <a:srgbClr val="630042"/>
              </a:buClr>
              <a:buAutoNum type="arabicPeriod"/>
            </a:pPr>
            <a:r>
              <a:rPr lang="en-US" sz="5400">
                <a:ea typeface="verdana"/>
                <a:cs typeface="Arial"/>
              </a:rPr>
              <a:t> Email Attachments to </a:t>
            </a:r>
            <a:r>
              <a:rPr lang="en-US" sz="5400">
                <a:ea typeface="verdana"/>
                <a:cs typeface="Arial"/>
                <a:hlinkClick r:id="rId2"/>
              </a:rPr>
              <a:t>ThriveRuralWI@wedc.org</a:t>
            </a:r>
            <a:endParaRPr lang="en-US" sz="5400">
              <a:ea typeface="verdana"/>
            </a:endParaRPr>
          </a:p>
          <a:p>
            <a:pPr marL="914400" lvl="1" indent="0">
              <a:buClr>
                <a:srgbClr val="630042"/>
              </a:buClr>
              <a:buNone/>
            </a:pPr>
            <a:endParaRPr lang="en-US" sz="5400">
              <a:ea typeface="verdana"/>
            </a:endParaRPr>
          </a:p>
          <a:p>
            <a:pPr marL="914400" lvl="1" indent="0">
              <a:buNone/>
            </a:pPr>
            <a:r>
              <a:rPr lang="en-US" sz="5400" b="1">
                <a:ea typeface="verdana"/>
                <a:cs typeface="Arial"/>
              </a:rPr>
              <a:t>To be eligible for review both steps</a:t>
            </a:r>
            <a:endParaRPr lang="en-US" sz="5400" b="1">
              <a:ea typeface="verdana"/>
            </a:endParaRPr>
          </a:p>
          <a:p>
            <a:pPr marL="914400" lvl="1" indent="0">
              <a:buNone/>
            </a:pPr>
            <a:r>
              <a:rPr lang="en-US" sz="5400" b="1">
                <a:ea typeface="verdana"/>
                <a:cs typeface="Arial"/>
              </a:rPr>
              <a:t>must be completed by </a:t>
            </a:r>
            <a:endParaRPr lang="en-US" sz="5400" b="1">
              <a:ea typeface="verdana"/>
            </a:endParaRPr>
          </a:p>
          <a:p>
            <a:pPr marL="914400" lvl="1" indent="0">
              <a:buNone/>
            </a:pPr>
            <a:r>
              <a:rPr lang="en-US" sz="5400" b="1">
                <a:ea typeface="verdana"/>
                <a:cs typeface="Arial"/>
              </a:rPr>
              <a:t>January 16, 2024 at 11:59pm.</a:t>
            </a:r>
            <a:endParaRPr lang="en-US" sz="5400" b="1">
              <a:ea typeface="verdana"/>
            </a:endParaRPr>
          </a:p>
          <a:p>
            <a:pPr marL="914400" lvl="1" indent="0">
              <a:buNone/>
            </a:pPr>
            <a:endParaRPr lang="en-US" sz="5400">
              <a:ea typeface="verdana"/>
            </a:endParaRPr>
          </a:p>
        </p:txBody>
      </p:sp>
      <p:sp>
        <p:nvSpPr>
          <p:cNvPr id="4" name="Slide Number Placeholder 3">
            <a:extLst>
              <a:ext uri="{FF2B5EF4-FFF2-40B4-BE49-F238E27FC236}">
                <a16:creationId xmlns:a16="http://schemas.microsoft.com/office/drawing/2014/main" id="{E1B9EE80-1A1C-F9BC-49C3-2C09082940D3}"/>
              </a:ext>
            </a:extLst>
          </p:cNvPr>
          <p:cNvSpPr>
            <a:spLocks noGrp="1"/>
          </p:cNvSpPr>
          <p:nvPr>
            <p:ph type="sldNum" sz="quarter" idx="4"/>
          </p:nvPr>
        </p:nvSpPr>
        <p:spPr/>
        <p:txBody>
          <a:bodyPr/>
          <a:lstStyle/>
          <a:p>
            <a:fld id="{48F63A3B-78C7-47BE-AE5E-E10140E04643}" type="slidenum">
              <a:rPr lang="en-US" smtClean="0"/>
              <a:pPr/>
              <a:t>16</a:t>
            </a:fld>
            <a:endParaRPr lang="en-US"/>
          </a:p>
        </p:txBody>
      </p:sp>
      <p:pic>
        <p:nvPicPr>
          <p:cNvPr id="6" name="Graphic 5" descr="Clipboard Mixed with solid fill">
            <a:extLst>
              <a:ext uri="{FF2B5EF4-FFF2-40B4-BE49-F238E27FC236}">
                <a16:creationId xmlns:a16="http://schemas.microsoft.com/office/drawing/2014/main" id="{2E930FF9-7D26-78C0-4086-77255AB4D8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80000">
            <a:off x="18160223" y="1046316"/>
            <a:ext cx="6312721" cy="6311900"/>
          </a:xfrm>
          <a:prstGeom prst="rect">
            <a:avLst/>
          </a:prstGeom>
        </p:spPr>
      </p:pic>
    </p:spTree>
    <p:extLst>
      <p:ext uri="{BB962C8B-B14F-4D97-AF65-F5344CB8AC3E}">
        <p14:creationId xmlns:p14="http://schemas.microsoft.com/office/powerpoint/2010/main" val="1097625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D46109-9A26-AAC6-FD29-3F67A2F4F418}"/>
              </a:ext>
            </a:extLst>
          </p:cNvPr>
          <p:cNvSpPr>
            <a:spLocks noGrp="1"/>
          </p:cNvSpPr>
          <p:nvPr>
            <p:ph type="body" sz="quarter" idx="10"/>
          </p:nvPr>
        </p:nvSpPr>
        <p:spPr>
          <a:xfrm>
            <a:off x="1311790" y="571983"/>
            <a:ext cx="20762718" cy="1076044"/>
          </a:xfrm>
        </p:spPr>
        <p:txBody>
          <a:bodyPr vert="horz" lIns="91440" tIns="45720" rIns="91440" bIns="45720" rtlCol="0" anchor="t">
            <a:normAutofit fontScale="92500" lnSpcReduction="10000"/>
          </a:bodyPr>
          <a:lstStyle/>
          <a:p>
            <a:r>
              <a:rPr lang="en-US">
                <a:ea typeface="verdana"/>
                <a:cs typeface="Arial"/>
              </a:rPr>
              <a:t>Step 1: Submit Community Interest Form</a:t>
            </a:r>
            <a:endParaRPr lang="en-US"/>
          </a:p>
        </p:txBody>
      </p:sp>
      <p:sp>
        <p:nvSpPr>
          <p:cNvPr id="4" name="Slide Number Placeholder 3">
            <a:extLst>
              <a:ext uri="{FF2B5EF4-FFF2-40B4-BE49-F238E27FC236}">
                <a16:creationId xmlns:a16="http://schemas.microsoft.com/office/drawing/2014/main" id="{425F8DE2-EB0F-5000-9D77-54E8CCF95788}"/>
              </a:ext>
            </a:extLst>
          </p:cNvPr>
          <p:cNvSpPr>
            <a:spLocks noGrp="1"/>
          </p:cNvSpPr>
          <p:nvPr>
            <p:ph type="sldNum" sz="quarter" idx="4"/>
          </p:nvPr>
        </p:nvSpPr>
        <p:spPr/>
        <p:txBody>
          <a:bodyPr/>
          <a:lstStyle/>
          <a:p>
            <a:fld id="{48F63A3B-78C7-47BE-AE5E-E10140E04643}" type="slidenum">
              <a:rPr lang="en-US" smtClean="0"/>
              <a:pPr/>
              <a:t>17</a:t>
            </a:fld>
            <a:endParaRPr lang="en-US"/>
          </a:p>
        </p:txBody>
      </p:sp>
      <p:sp>
        <p:nvSpPr>
          <p:cNvPr id="6" name="Content Placeholder 5">
            <a:extLst>
              <a:ext uri="{FF2B5EF4-FFF2-40B4-BE49-F238E27FC236}">
                <a16:creationId xmlns:a16="http://schemas.microsoft.com/office/drawing/2014/main" id="{38FFE0D6-9687-4442-252C-9F7C774A68E0}"/>
              </a:ext>
            </a:extLst>
          </p:cNvPr>
          <p:cNvSpPr>
            <a:spLocks noGrp="1"/>
          </p:cNvSpPr>
          <p:nvPr>
            <p:ph sz="quarter" idx="11"/>
          </p:nvPr>
        </p:nvSpPr>
        <p:spPr>
          <a:xfrm>
            <a:off x="1460492" y="2033239"/>
            <a:ext cx="20765546" cy="10478874"/>
          </a:xfrm>
        </p:spPr>
        <p:txBody>
          <a:bodyPr vert="horz" lIns="91440" tIns="45720" rIns="91440" bIns="45720" rtlCol="0" anchor="t">
            <a:noAutofit/>
          </a:bodyPr>
          <a:lstStyle/>
          <a:p>
            <a:r>
              <a:rPr lang="en-US" sz="3200" b="1">
                <a:solidFill>
                  <a:srgbClr val="000000"/>
                </a:solidFill>
                <a:latin typeface="Verdana"/>
                <a:ea typeface="Verdana"/>
                <a:cs typeface="Segoe UI"/>
              </a:rPr>
              <a:t>Request for Technical Assistance (25 points) </a:t>
            </a:r>
            <a:r>
              <a:rPr lang="en-US" sz="3200">
                <a:solidFill>
                  <a:srgbClr val="000000"/>
                </a:solidFill>
                <a:latin typeface="Verdana"/>
                <a:ea typeface="Verdana"/>
                <a:cs typeface="Segoe UI"/>
              </a:rPr>
              <a:t>What community economic development challenges are you looking to understand and address within the Thrive Rural Wisconsin focus areas? In describing the current community economic development challenges in your area, please also briefly describe what has been done to date to understand and address the situation identified.</a:t>
            </a:r>
            <a:endParaRPr lang="en-US" sz="3200">
              <a:latin typeface="Verdana"/>
              <a:ea typeface="Verdana"/>
            </a:endParaRPr>
          </a:p>
          <a:p>
            <a:r>
              <a:rPr lang="en-US" sz="3200" b="1">
                <a:solidFill>
                  <a:srgbClr val="000000"/>
                </a:solidFill>
                <a:latin typeface="Verdana"/>
                <a:ea typeface="Verdana"/>
                <a:cs typeface="Segoe UI"/>
              </a:rPr>
              <a:t>Goals (25 points) </a:t>
            </a:r>
            <a:r>
              <a:rPr lang="en-US" sz="3200">
                <a:solidFill>
                  <a:srgbClr val="000000"/>
                </a:solidFill>
                <a:latin typeface="Verdana"/>
                <a:ea typeface="Verdana"/>
                <a:cs typeface="Segoe UI"/>
              </a:rPr>
              <a:t>What are you hoping to achieve being part of this pilot project? </a:t>
            </a:r>
          </a:p>
          <a:p>
            <a:r>
              <a:rPr lang="en-US" sz="3200" b="1">
                <a:solidFill>
                  <a:srgbClr val="000000"/>
                </a:solidFill>
                <a:latin typeface="Verdana"/>
                <a:ea typeface="Verdana"/>
                <a:cs typeface="Segoe UI"/>
              </a:rPr>
              <a:t>Leadership Team (20 points) </a:t>
            </a:r>
            <a:r>
              <a:rPr lang="en-US" sz="3200">
                <a:solidFill>
                  <a:srgbClr val="000000"/>
                </a:solidFill>
                <a:latin typeface="Verdana"/>
                <a:ea typeface="Verdana"/>
                <a:cs typeface="Segoe UI"/>
              </a:rPr>
              <a:t>Please share an overview of the local leadership team that will support comprehensive economic analysis and planning efforts. How does the leadership team reflect the project areas and communities the work will take place in? Please upload a list of leadership team members and bios at the end of the application.  </a:t>
            </a:r>
          </a:p>
          <a:p>
            <a:r>
              <a:rPr lang="en-US" sz="3200" b="1">
                <a:solidFill>
                  <a:srgbClr val="000000"/>
                </a:solidFill>
                <a:latin typeface="Verdana"/>
                <a:ea typeface="Verdana"/>
                <a:cs typeface="Segoe UI"/>
              </a:rPr>
              <a:t>Commitment (</a:t>
            </a:r>
            <a:r>
              <a:rPr lang="en-US" sz="2800" b="1">
                <a:solidFill>
                  <a:srgbClr val="000000"/>
                </a:solidFill>
                <a:latin typeface="Verdana"/>
                <a:ea typeface="Verdana"/>
                <a:cs typeface="Segoe UI"/>
              </a:rPr>
              <a:t>10points</a:t>
            </a:r>
            <a:r>
              <a:rPr lang="en-US" sz="3200" b="1">
                <a:solidFill>
                  <a:srgbClr val="000000"/>
                </a:solidFill>
                <a:latin typeface="Verdana"/>
                <a:ea typeface="Verdana"/>
                <a:cs typeface="Segoe UI"/>
              </a:rPr>
              <a:t>) </a:t>
            </a:r>
            <a:r>
              <a:rPr lang="en-US" sz="3200">
                <a:solidFill>
                  <a:srgbClr val="000000"/>
                </a:solidFill>
                <a:latin typeface="Verdana"/>
                <a:ea typeface="Verdana"/>
                <a:cs typeface="Segoe UI"/>
              </a:rPr>
              <a:t>What time commitment are you and your team willing to put towards the successful completion of this project? This includes regular meetings with your Rural Development Specialist and time for trainings and events that advance the goals of the project areas identified.  </a:t>
            </a:r>
          </a:p>
          <a:p>
            <a:r>
              <a:rPr lang="en-US" sz="3200" b="1">
                <a:solidFill>
                  <a:srgbClr val="000000"/>
                </a:solidFill>
                <a:latin typeface="Verdana"/>
                <a:ea typeface="Verdana"/>
                <a:cs typeface="Segoe UI"/>
              </a:rPr>
              <a:t>Collaboration (10 points)</a:t>
            </a:r>
            <a:r>
              <a:rPr lang="en-US" sz="3200">
                <a:solidFill>
                  <a:srgbClr val="000000"/>
                </a:solidFill>
                <a:latin typeface="Verdana"/>
                <a:ea typeface="Verdana"/>
                <a:cs typeface="Segoe UI"/>
              </a:rPr>
              <a:t>In what ways do you envision partnering with Regional Economic Development Organizations (REDOs), Regional Planning Commissions (RPCs), UW-Extension, or the Great Lakes Inter Tribal Council (GLITC) for additional resources or support on these projects? What programs or resources would be helpful to learn more about?</a:t>
            </a:r>
          </a:p>
          <a:p>
            <a:pPr marL="0" indent="0">
              <a:buNone/>
            </a:pPr>
            <a:endParaRPr lang="en-US" sz="3600" b="1">
              <a:solidFill>
                <a:srgbClr val="000000"/>
              </a:solidFill>
              <a:latin typeface="Segoe UI"/>
              <a:ea typeface="Verdana"/>
              <a:cs typeface="Segoe UI"/>
            </a:endParaRPr>
          </a:p>
        </p:txBody>
      </p:sp>
    </p:spTree>
    <p:extLst>
      <p:ext uri="{BB962C8B-B14F-4D97-AF65-F5344CB8AC3E}">
        <p14:creationId xmlns:p14="http://schemas.microsoft.com/office/powerpoint/2010/main" val="3230654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2225A-B918-BF0D-0553-E4E9D9E9147D}"/>
              </a:ext>
            </a:extLst>
          </p:cNvPr>
          <p:cNvSpPr>
            <a:spLocks noGrp="1"/>
          </p:cNvSpPr>
          <p:nvPr>
            <p:ph type="body" sz="quarter" idx="10"/>
          </p:nvPr>
        </p:nvSpPr>
        <p:spPr>
          <a:xfrm>
            <a:off x="1338639" y="634647"/>
            <a:ext cx="20762718" cy="1076044"/>
          </a:xfrm>
        </p:spPr>
        <p:txBody>
          <a:bodyPr vert="horz" lIns="91440" tIns="45720" rIns="91440" bIns="45720" rtlCol="0" anchor="t">
            <a:normAutofit fontScale="92500" lnSpcReduction="10000"/>
          </a:bodyPr>
          <a:lstStyle/>
          <a:p>
            <a:r>
              <a:rPr lang="en-US">
                <a:ea typeface="verdana"/>
                <a:cs typeface="Arial"/>
              </a:rPr>
              <a:t>Step 2: Submit Attachments </a:t>
            </a:r>
            <a:endParaRPr lang="en-US"/>
          </a:p>
        </p:txBody>
      </p:sp>
      <p:sp>
        <p:nvSpPr>
          <p:cNvPr id="3" name="Content Placeholder 2">
            <a:extLst>
              <a:ext uri="{FF2B5EF4-FFF2-40B4-BE49-F238E27FC236}">
                <a16:creationId xmlns:a16="http://schemas.microsoft.com/office/drawing/2014/main" id="{F73E53E9-0E96-98D6-467D-83FD83F47C2E}"/>
              </a:ext>
            </a:extLst>
          </p:cNvPr>
          <p:cNvSpPr>
            <a:spLocks noGrp="1"/>
          </p:cNvSpPr>
          <p:nvPr>
            <p:ph sz="quarter" idx="11"/>
          </p:nvPr>
        </p:nvSpPr>
        <p:spPr>
          <a:xfrm>
            <a:off x="1347073" y="1168818"/>
            <a:ext cx="20745473" cy="5810209"/>
          </a:xfrm>
        </p:spPr>
        <p:txBody>
          <a:bodyPr vert="horz" lIns="91440" tIns="45720" rIns="91440" bIns="45720" rtlCol="0" anchor="t">
            <a:noAutofit/>
          </a:bodyPr>
          <a:lstStyle/>
          <a:p>
            <a:pPr marL="0" indent="0">
              <a:buNone/>
            </a:pPr>
            <a:endParaRPr lang="en-US" sz="4400">
              <a:ea typeface="verdana"/>
              <a:cs typeface="Arial"/>
            </a:endParaRPr>
          </a:p>
          <a:p>
            <a:pPr marL="0" indent="0">
              <a:buNone/>
            </a:pPr>
            <a:r>
              <a:rPr lang="en-US" sz="4800">
                <a:solidFill>
                  <a:schemeClr val="tx1"/>
                </a:solidFill>
                <a:latin typeface="Verdana"/>
                <a:ea typeface="verdana"/>
                <a:cs typeface="Arial"/>
              </a:rPr>
              <a:t>All attachments must be emailed to </a:t>
            </a:r>
            <a:r>
              <a:rPr lang="en-US" sz="4800">
                <a:solidFill>
                  <a:schemeClr val="tx1"/>
                </a:solidFill>
                <a:latin typeface="Verdana"/>
                <a:ea typeface="verdana"/>
                <a:cs typeface="Arial"/>
                <a:hlinkClick r:id="rId2">
                  <a:extLst>
                    <a:ext uri="{A12FA001-AC4F-418D-AE19-62706E023703}">
                      <ahyp:hlinkClr xmlns:ahyp="http://schemas.microsoft.com/office/drawing/2018/hyperlinkcolor" val="tx"/>
                    </a:ext>
                  </a:extLst>
                </a:hlinkClick>
              </a:rPr>
              <a:t>ThriveRuralWI@wedc.org</a:t>
            </a:r>
            <a:r>
              <a:rPr lang="en-US" sz="4800">
                <a:solidFill>
                  <a:schemeClr val="tx1"/>
                </a:solidFill>
                <a:latin typeface="Verdana"/>
                <a:ea typeface="verdana"/>
                <a:cs typeface="Arial"/>
              </a:rPr>
              <a:t> when the interest form is submitted.</a:t>
            </a:r>
            <a:endParaRPr lang="en-US" sz="4800">
              <a:solidFill>
                <a:schemeClr val="tx1"/>
              </a:solidFill>
              <a:latin typeface="Verdana"/>
              <a:ea typeface="verdana"/>
            </a:endParaRPr>
          </a:p>
          <a:p>
            <a:pPr marL="0" indent="0">
              <a:buNone/>
            </a:pPr>
            <a:endParaRPr lang="en-US" sz="4800">
              <a:solidFill>
                <a:schemeClr val="tx1"/>
              </a:solidFill>
              <a:latin typeface="Verdana"/>
              <a:ea typeface="verdana"/>
            </a:endParaRPr>
          </a:p>
          <a:p>
            <a:pPr indent="0"/>
            <a:r>
              <a:rPr lang="en-US" sz="4800">
                <a:solidFill>
                  <a:schemeClr val="tx1"/>
                </a:solidFill>
                <a:latin typeface="Verdana"/>
                <a:ea typeface="Verdana"/>
                <a:cs typeface="Arial"/>
              </a:rPr>
              <a:t>Required attachments</a:t>
            </a:r>
          </a:p>
          <a:p>
            <a:pPr lvl="1" indent="0">
              <a:buClr>
                <a:srgbClr val="630042"/>
              </a:buClr>
              <a:buFont typeface="Courier New,monospace"/>
              <a:buChar char="o"/>
            </a:pPr>
            <a:r>
              <a:rPr lang="en-US" sz="4800">
                <a:solidFill>
                  <a:schemeClr val="tx1"/>
                </a:solidFill>
                <a:latin typeface="Verdana"/>
                <a:ea typeface="Verdana"/>
                <a:cs typeface="Arial"/>
              </a:rPr>
              <a:t>Leadership Bios and Roles</a:t>
            </a:r>
          </a:p>
          <a:p>
            <a:pPr lvl="1" indent="0">
              <a:buClr>
                <a:srgbClr val="630042"/>
              </a:buClr>
              <a:buFont typeface="Courier New,monospace"/>
              <a:buChar char="o"/>
            </a:pPr>
            <a:r>
              <a:rPr lang="en-US" sz="4800">
                <a:solidFill>
                  <a:schemeClr val="tx1"/>
                </a:solidFill>
                <a:latin typeface="Verdana"/>
                <a:ea typeface="Verdana"/>
                <a:cs typeface="Arial"/>
              </a:rPr>
              <a:t>Letters of support from participating local municipalities/partners</a:t>
            </a:r>
          </a:p>
          <a:p>
            <a:pPr marL="914400" lvl="1" indent="0">
              <a:buClr>
                <a:srgbClr val="630042"/>
              </a:buClr>
              <a:buNone/>
            </a:pPr>
            <a:endParaRPr lang="en-US" sz="4800">
              <a:solidFill>
                <a:schemeClr val="tx1"/>
              </a:solidFill>
              <a:latin typeface="Verdana"/>
              <a:ea typeface="Verdana"/>
              <a:cs typeface="Arial"/>
            </a:endParaRPr>
          </a:p>
          <a:p>
            <a:pPr marL="285750" indent="0">
              <a:spcAft>
                <a:spcPts val="0"/>
              </a:spcAft>
              <a:buFont typeface="Arial,Sans-Serif"/>
            </a:pPr>
            <a:r>
              <a:rPr lang="en-US" sz="4800">
                <a:solidFill>
                  <a:schemeClr val="tx1"/>
                </a:solidFill>
                <a:latin typeface="Verdana"/>
                <a:ea typeface="Verdana"/>
                <a:cs typeface="Arial"/>
              </a:rPr>
              <a:t>Other supporting documentation</a:t>
            </a:r>
          </a:p>
          <a:p>
            <a:pPr marL="742950" lvl="1" indent="0">
              <a:spcAft>
                <a:spcPts val="0"/>
              </a:spcAft>
              <a:buClr>
                <a:srgbClr val="630042"/>
              </a:buClr>
              <a:buFont typeface="Courier New,monospace"/>
              <a:buChar char="o"/>
            </a:pPr>
            <a:r>
              <a:rPr lang="en-US" sz="4800">
                <a:solidFill>
                  <a:schemeClr val="tx1"/>
                </a:solidFill>
                <a:latin typeface="Verdana"/>
                <a:ea typeface="Verdana"/>
                <a:cs typeface="Arial"/>
              </a:rPr>
              <a:t>Strategic planning documents</a:t>
            </a:r>
          </a:p>
          <a:p>
            <a:pPr marL="742950" lvl="1" indent="0">
              <a:spcAft>
                <a:spcPts val="0"/>
              </a:spcAft>
              <a:buClr>
                <a:srgbClr val="630042"/>
              </a:buClr>
              <a:buFont typeface="Courier New,monospace"/>
              <a:buChar char="o"/>
            </a:pPr>
            <a:r>
              <a:rPr lang="en-US" sz="4800">
                <a:solidFill>
                  <a:schemeClr val="tx1"/>
                </a:solidFill>
                <a:latin typeface="Verdana"/>
                <a:ea typeface="Verdana"/>
                <a:cs typeface="Arial"/>
              </a:rPr>
              <a:t>Additional supporting documents</a:t>
            </a:r>
            <a:endParaRPr lang="en-US" sz="4800">
              <a:solidFill>
                <a:schemeClr val="tx1"/>
              </a:solidFill>
              <a:ea typeface="verdana"/>
            </a:endParaRPr>
          </a:p>
          <a:p>
            <a:endParaRPr lang="en-US" sz="3600">
              <a:ea typeface="verdana"/>
              <a:cs typeface="Arial"/>
            </a:endParaRPr>
          </a:p>
        </p:txBody>
      </p:sp>
      <p:sp>
        <p:nvSpPr>
          <p:cNvPr id="4" name="Slide Number Placeholder 3">
            <a:extLst>
              <a:ext uri="{FF2B5EF4-FFF2-40B4-BE49-F238E27FC236}">
                <a16:creationId xmlns:a16="http://schemas.microsoft.com/office/drawing/2014/main" id="{2FB14395-C545-AD04-A761-B1F40B853EB0}"/>
              </a:ext>
            </a:extLst>
          </p:cNvPr>
          <p:cNvSpPr>
            <a:spLocks noGrp="1"/>
          </p:cNvSpPr>
          <p:nvPr>
            <p:ph type="sldNum" sz="quarter" idx="4"/>
          </p:nvPr>
        </p:nvSpPr>
        <p:spPr/>
        <p:txBody>
          <a:bodyPr/>
          <a:lstStyle/>
          <a:p>
            <a:fld id="{48F63A3B-78C7-47BE-AE5E-E10140E04643}" type="slidenum">
              <a:rPr lang="en-US" smtClean="0"/>
              <a:pPr/>
              <a:t>18</a:t>
            </a:fld>
            <a:endParaRPr lang="en-US"/>
          </a:p>
        </p:txBody>
      </p:sp>
      <p:sp>
        <p:nvSpPr>
          <p:cNvPr id="6" name="TextBox 5">
            <a:extLst>
              <a:ext uri="{FF2B5EF4-FFF2-40B4-BE49-F238E27FC236}">
                <a16:creationId xmlns:a16="http://schemas.microsoft.com/office/drawing/2014/main" id="{2F210CFE-FDC8-6303-E981-F59C49801B98}"/>
              </a:ext>
            </a:extLst>
          </p:cNvPr>
          <p:cNvSpPr txBox="1"/>
          <p:nvPr/>
        </p:nvSpPr>
        <p:spPr>
          <a:xfrm>
            <a:off x="15609187" y="8179944"/>
            <a:ext cx="7845328" cy="3539430"/>
          </a:xfrm>
          <a:prstGeom prst="rect">
            <a:avLst/>
          </a:prstGeom>
          <a:solidFill>
            <a:schemeClr val="accent5">
              <a:lumMod val="20000"/>
              <a:lumOff val="80000"/>
            </a:schemeClr>
          </a:solidFill>
          <a:ln w="57150">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200">
              <a:ea typeface="verdana"/>
            </a:endParaRPr>
          </a:p>
          <a:p>
            <a:pPr algn="ctr"/>
            <a:r>
              <a:rPr lang="en-US" sz="3200">
                <a:ea typeface="verdana"/>
              </a:rPr>
              <a:t>Remember! </a:t>
            </a:r>
            <a:endParaRPr lang="en-US">
              <a:ea typeface="verdana"/>
            </a:endParaRPr>
          </a:p>
          <a:p>
            <a:r>
              <a:rPr lang="en-US" sz="3200">
                <a:ea typeface="verdana"/>
              </a:rPr>
              <a:t>The more documentation you are able to provide, the stronger your submission will be!</a:t>
            </a:r>
          </a:p>
          <a:p>
            <a:endParaRPr lang="en-US" sz="3200">
              <a:ea typeface="verdana"/>
            </a:endParaRPr>
          </a:p>
          <a:p>
            <a:endParaRPr lang="en-US" sz="3200">
              <a:ea typeface="verdana"/>
            </a:endParaRPr>
          </a:p>
        </p:txBody>
      </p:sp>
      <p:pic>
        <p:nvPicPr>
          <p:cNvPr id="8" name="Graphic 7" descr="Alarm clock outline">
            <a:extLst>
              <a:ext uri="{FF2B5EF4-FFF2-40B4-BE49-F238E27FC236}">
                <a16:creationId xmlns:a16="http://schemas.microsoft.com/office/drawing/2014/main" id="{56633429-EFE2-F1B7-F2D2-051F1A5D5B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46143" y="10203142"/>
            <a:ext cx="1343871" cy="1365161"/>
          </a:xfrm>
          <a:prstGeom prst="rect">
            <a:avLst/>
          </a:prstGeom>
        </p:spPr>
      </p:pic>
    </p:spTree>
    <p:extLst>
      <p:ext uri="{BB962C8B-B14F-4D97-AF65-F5344CB8AC3E}">
        <p14:creationId xmlns:p14="http://schemas.microsoft.com/office/powerpoint/2010/main" val="3518326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5AAD61-852C-6A76-F014-20D40A10ED2C}"/>
              </a:ext>
            </a:extLst>
          </p:cNvPr>
          <p:cNvSpPr>
            <a:spLocks noGrp="1"/>
          </p:cNvSpPr>
          <p:nvPr>
            <p:ph type="body" sz="quarter" idx="10"/>
          </p:nvPr>
        </p:nvSpPr>
        <p:spPr>
          <a:xfrm>
            <a:off x="1322662" y="315735"/>
            <a:ext cx="10380914" cy="2830081"/>
          </a:xfrm>
        </p:spPr>
        <p:txBody>
          <a:bodyPr vert="horz" lIns="91440" tIns="45720" rIns="91440" bIns="45720" rtlCol="0" anchor="t">
            <a:normAutofit/>
          </a:bodyPr>
          <a:lstStyle/>
          <a:p>
            <a:r>
              <a:rPr lang="en-US">
                <a:ea typeface="verdana"/>
                <a:cs typeface="Arial"/>
              </a:rPr>
              <a:t>What makes a </a:t>
            </a:r>
            <a:endParaRPr lang="en-US">
              <a:ea typeface="verdana"/>
            </a:endParaRPr>
          </a:p>
          <a:p>
            <a:r>
              <a:rPr lang="en-US">
                <a:ea typeface="verdana"/>
                <a:cs typeface="Arial"/>
              </a:rPr>
              <a:t>strong application?</a:t>
            </a:r>
            <a:endParaRPr lang="en-US">
              <a:ea typeface="verdana"/>
            </a:endParaRPr>
          </a:p>
        </p:txBody>
      </p:sp>
      <p:sp>
        <p:nvSpPr>
          <p:cNvPr id="4" name="Slide Number Placeholder 3">
            <a:extLst>
              <a:ext uri="{FF2B5EF4-FFF2-40B4-BE49-F238E27FC236}">
                <a16:creationId xmlns:a16="http://schemas.microsoft.com/office/drawing/2014/main" id="{A8BB23D7-F0AC-1F2B-22FC-3C9FF293CB85}"/>
              </a:ext>
            </a:extLst>
          </p:cNvPr>
          <p:cNvSpPr>
            <a:spLocks noGrp="1"/>
          </p:cNvSpPr>
          <p:nvPr>
            <p:ph type="sldNum" sz="quarter" idx="4"/>
          </p:nvPr>
        </p:nvSpPr>
        <p:spPr/>
        <p:txBody>
          <a:bodyPr/>
          <a:lstStyle/>
          <a:p>
            <a:fld id="{48F63A3B-78C7-47BE-AE5E-E10140E04643}" type="slidenum">
              <a:rPr lang="en-US" smtClean="0"/>
              <a:pPr/>
              <a:t>19</a:t>
            </a:fld>
            <a:endParaRPr lang="en-US"/>
          </a:p>
        </p:txBody>
      </p:sp>
      <p:graphicFrame>
        <p:nvGraphicFramePr>
          <p:cNvPr id="5" name="Table 4">
            <a:extLst>
              <a:ext uri="{FF2B5EF4-FFF2-40B4-BE49-F238E27FC236}">
                <a16:creationId xmlns:a16="http://schemas.microsoft.com/office/drawing/2014/main" id="{F78D6CAD-A04D-3EF0-1392-FCDE1B6A6B5F}"/>
              </a:ext>
            </a:extLst>
          </p:cNvPr>
          <p:cNvGraphicFramePr>
            <a:graphicFrameLocks noGrp="1"/>
          </p:cNvGraphicFramePr>
          <p:nvPr>
            <p:extLst>
              <p:ext uri="{D42A27DB-BD31-4B8C-83A1-F6EECF244321}">
                <p14:modId xmlns:p14="http://schemas.microsoft.com/office/powerpoint/2010/main" val="3193310492"/>
              </p:ext>
            </p:extLst>
          </p:nvPr>
        </p:nvGraphicFramePr>
        <p:xfrm>
          <a:off x="1380406" y="3766868"/>
          <a:ext cx="9435559" cy="8055264"/>
        </p:xfrm>
        <a:graphic>
          <a:graphicData uri="http://schemas.openxmlformats.org/drawingml/2006/table">
            <a:tbl>
              <a:tblPr firstRow="1" bandRow="1">
                <a:tableStyleId>{5A111915-BE36-4E01-A7E5-04B1672EAD32}</a:tableStyleId>
              </a:tblPr>
              <a:tblGrid>
                <a:gridCol w="5705440">
                  <a:extLst>
                    <a:ext uri="{9D8B030D-6E8A-4147-A177-3AD203B41FA5}">
                      <a16:colId xmlns:a16="http://schemas.microsoft.com/office/drawing/2014/main" val="2104541640"/>
                    </a:ext>
                  </a:extLst>
                </a:gridCol>
                <a:gridCol w="3730119">
                  <a:extLst>
                    <a:ext uri="{9D8B030D-6E8A-4147-A177-3AD203B41FA5}">
                      <a16:colId xmlns:a16="http://schemas.microsoft.com/office/drawing/2014/main" val="1257420857"/>
                    </a:ext>
                  </a:extLst>
                </a:gridCol>
              </a:tblGrid>
              <a:tr h="1629349">
                <a:tc>
                  <a:txBody>
                    <a:bodyPr/>
                    <a:lstStyle/>
                    <a:p>
                      <a:pPr algn="ctr"/>
                      <a:r>
                        <a:rPr lang="en-US" sz="3600" b="0">
                          <a:solidFill>
                            <a:schemeClr val="bg1"/>
                          </a:solidFill>
                        </a:rPr>
                        <a:t>Criteria</a:t>
                      </a:r>
                    </a:p>
                  </a:txBody>
                  <a:tcPr>
                    <a:lnB w="12700">
                      <a:solidFill>
                        <a:schemeClr val="tx1"/>
                      </a:solidFill>
                    </a:lnB>
                  </a:tcPr>
                </a:tc>
                <a:tc>
                  <a:txBody>
                    <a:bodyPr/>
                    <a:lstStyle/>
                    <a:p>
                      <a:pPr algn="ctr"/>
                      <a:r>
                        <a:rPr lang="en-US" sz="3600" b="0">
                          <a:solidFill>
                            <a:schemeClr val="bg1"/>
                          </a:solidFill>
                        </a:rPr>
                        <a:t>Maximum Points</a:t>
                      </a:r>
                    </a:p>
                  </a:txBody>
                  <a:tcPr>
                    <a:lnB w="12700">
                      <a:solidFill>
                        <a:schemeClr val="tx1"/>
                      </a:solidFill>
                    </a:lnB>
                  </a:tcPr>
                </a:tc>
                <a:extLst>
                  <a:ext uri="{0D108BD9-81ED-4DB2-BD59-A6C34878D82A}">
                    <a16:rowId xmlns:a16="http://schemas.microsoft.com/office/drawing/2014/main" val="1565429435"/>
                  </a:ext>
                </a:extLst>
              </a:tr>
              <a:tr h="1105626">
                <a:tc>
                  <a:txBody>
                    <a:bodyPr/>
                    <a:lstStyle/>
                    <a:p>
                      <a:pPr lvl="0">
                        <a:buNone/>
                      </a:pPr>
                      <a:r>
                        <a:rPr lang="en-US" sz="3600" u="none" strike="noStrike" noProof="0">
                          <a:solidFill>
                            <a:srgbClr val="000033"/>
                          </a:solidFill>
                        </a:rPr>
                        <a:t>Request for Technical Assistance</a:t>
                      </a:r>
                      <a:endParaRPr lang="en-US" sz="3600">
                        <a:solidFill>
                          <a:srgbClr val="000033"/>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3600">
                          <a:solidFill>
                            <a:srgbClr val="000033"/>
                          </a:solidFill>
                        </a:rPr>
                        <a:t>25</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138467391"/>
                  </a:ext>
                </a:extLst>
              </a:tr>
              <a:tr h="1047439">
                <a:tc>
                  <a:txBody>
                    <a:bodyPr/>
                    <a:lstStyle/>
                    <a:p>
                      <a:pPr lvl="0">
                        <a:buNone/>
                      </a:pPr>
                      <a:r>
                        <a:rPr lang="en-US" sz="3600" u="none" strike="noStrike" noProof="0">
                          <a:solidFill>
                            <a:srgbClr val="000033"/>
                          </a:solidFill>
                        </a:rPr>
                        <a:t>Goals</a:t>
                      </a:r>
                      <a:endParaRPr lang="en-US" sz="3600">
                        <a:solidFill>
                          <a:srgbClr val="000033"/>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3600">
                          <a:solidFill>
                            <a:srgbClr val="000033"/>
                          </a:solidFill>
                        </a:rPr>
                        <a:t>25</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585694512"/>
                  </a:ext>
                </a:extLst>
              </a:tr>
              <a:tr h="1047439">
                <a:tc>
                  <a:txBody>
                    <a:bodyPr/>
                    <a:lstStyle/>
                    <a:p>
                      <a:pPr lvl="0">
                        <a:buNone/>
                      </a:pPr>
                      <a:r>
                        <a:rPr lang="en-US" sz="3600" u="none" strike="noStrike" noProof="0">
                          <a:solidFill>
                            <a:srgbClr val="000033"/>
                          </a:solidFill>
                        </a:rPr>
                        <a:t>Leadership Team</a:t>
                      </a:r>
                      <a:endParaRPr lang="en-US" sz="3600">
                        <a:solidFill>
                          <a:srgbClr val="000033"/>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3600">
                          <a:solidFill>
                            <a:srgbClr val="000033"/>
                          </a:solidFill>
                        </a:rPr>
                        <a:t>20</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163957876"/>
                  </a:ext>
                </a:extLst>
              </a:tr>
              <a:tr h="1047439">
                <a:tc>
                  <a:txBody>
                    <a:bodyPr/>
                    <a:lstStyle/>
                    <a:p>
                      <a:pPr lvl="0">
                        <a:buNone/>
                      </a:pPr>
                      <a:r>
                        <a:rPr lang="en-US" sz="3600" u="none" strike="noStrike" noProof="0">
                          <a:solidFill>
                            <a:srgbClr val="000033"/>
                          </a:solidFill>
                        </a:rPr>
                        <a:t>Commitment</a:t>
                      </a:r>
                      <a:endParaRPr lang="en-US" sz="3600">
                        <a:solidFill>
                          <a:srgbClr val="000033"/>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3600">
                          <a:solidFill>
                            <a:srgbClr val="000033"/>
                          </a:solidFill>
                        </a:rPr>
                        <a:t>10</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194403540"/>
                  </a:ext>
                </a:extLst>
              </a:tr>
              <a:tr h="1047439">
                <a:tc>
                  <a:txBody>
                    <a:bodyPr/>
                    <a:lstStyle/>
                    <a:p>
                      <a:r>
                        <a:rPr lang="en-US" sz="3600">
                          <a:solidFill>
                            <a:srgbClr val="000033"/>
                          </a:solidFill>
                        </a:rPr>
                        <a:t>Collaboration</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3600">
                          <a:solidFill>
                            <a:srgbClr val="000033"/>
                          </a:solidFill>
                        </a:rPr>
                        <a:t>10</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72582006"/>
                  </a:ext>
                </a:extLst>
              </a:tr>
              <a:tr h="1047439">
                <a:tc>
                  <a:txBody>
                    <a:bodyPr/>
                    <a:lstStyle/>
                    <a:p>
                      <a:pPr lvl="0">
                        <a:buNone/>
                      </a:pPr>
                      <a:r>
                        <a:rPr lang="en-US" sz="3600">
                          <a:solidFill>
                            <a:srgbClr val="000033"/>
                          </a:solidFill>
                        </a:rPr>
                        <a:t>Distressed County</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3600">
                          <a:solidFill>
                            <a:srgbClr val="000033"/>
                          </a:solidFill>
                        </a:rPr>
                        <a:t>10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81231036"/>
                  </a:ext>
                </a:extLst>
              </a:tr>
            </a:tbl>
          </a:graphicData>
        </a:graphic>
      </p:graphicFrame>
      <p:sp>
        <p:nvSpPr>
          <p:cNvPr id="6" name="TextBox 5">
            <a:extLst>
              <a:ext uri="{FF2B5EF4-FFF2-40B4-BE49-F238E27FC236}">
                <a16:creationId xmlns:a16="http://schemas.microsoft.com/office/drawing/2014/main" id="{010C164D-0947-4549-D94B-1EAD46BD068B}"/>
              </a:ext>
            </a:extLst>
          </p:cNvPr>
          <p:cNvSpPr txBox="1"/>
          <p:nvPr/>
        </p:nvSpPr>
        <p:spPr>
          <a:xfrm>
            <a:off x="11610137" y="553895"/>
            <a:ext cx="12211069" cy="151733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4000">
                <a:ea typeface="verdana"/>
              </a:rPr>
              <a:t>A strong case of the issues or priorities you want to address. What and why now?</a:t>
            </a:r>
          </a:p>
          <a:p>
            <a:pPr marL="285750" indent="-285750">
              <a:buFont typeface="Arial"/>
              <a:buChar char="•"/>
            </a:pPr>
            <a:endParaRPr lang="en-US" sz="4000">
              <a:ea typeface="verdana"/>
            </a:endParaRPr>
          </a:p>
          <a:p>
            <a:pPr marL="285750" indent="-285750">
              <a:buFont typeface="Arial"/>
              <a:buChar char="•"/>
            </a:pPr>
            <a:r>
              <a:rPr lang="en-US" sz="4000">
                <a:ea typeface="verdana"/>
              </a:rPr>
              <a:t>Clear goals and some initial projects you want to move forward.</a:t>
            </a:r>
          </a:p>
          <a:p>
            <a:pPr marL="285750" indent="-285750">
              <a:buFont typeface="Arial"/>
              <a:buChar char="•"/>
            </a:pPr>
            <a:endParaRPr lang="en-US" sz="4000">
              <a:ea typeface="verdana"/>
            </a:endParaRPr>
          </a:p>
          <a:p>
            <a:pPr marL="285750" indent="-285750">
              <a:buFont typeface="Arial"/>
              <a:buChar char="•"/>
            </a:pPr>
            <a:r>
              <a:rPr lang="en-US" sz="4000">
                <a:ea typeface="verdana"/>
              </a:rPr>
              <a:t>Team reflects collaboration, includes technical expertise and decision-making ability to move municipal/county projects forward. </a:t>
            </a:r>
          </a:p>
          <a:p>
            <a:pPr marL="285750" indent="-285750">
              <a:buFont typeface="Arial"/>
              <a:buChar char="•"/>
            </a:pPr>
            <a:endParaRPr lang="en-US" sz="4000">
              <a:ea typeface="verdana"/>
            </a:endParaRPr>
          </a:p>
          <a:p>
            <a:pPr marL="285750" indent="-285750">
              <a:buFont typeface="Arial"/>
              <a:buChar char="•"/>
            </a:pPr>
            <a:r>
              <a:rPr lang="en-US" sz="4000">
                <a:ea typeface="verdana"/>
              </a:rPr>
              <a:t>Time committed to working with a </a:t>
            </a:r>
          </a:p>
          <a:p>
            <a:r>
              <a:rPr lang="en-US" sz="4000">
                <a:ea typeface="verdana"/>
              </a:rPr>
              <a:t>Rural Development Specialist over two years </a:t>
            </a:r>
            <a:endParaRPr lang="en-US">
              <a:ea typeface="verdana"/>
            </a:endParaRPr>
          </a:p>
          <a:p>
            <a:r>
              <a:rPr lang="en-US" sz="4000">
                <a:ea typeface="verdana"/>
              </a:rPr>
              <a:t>and apply for state and federal funding </a:t>
            </a:r>
            <a:endParaRPr lang="en-US">
              <a:ea typeface="verdana"/>
            </a:endParaRPr>
          </a:p>
          <a:p>
            <a:r>
              <a:rPr lang="en-US" sz="4000">
                <a:ea typeface="verdana"/>
              </a:rPr>
              <a:t>opportunities.</a:t>
            </a:r>
            <a:endParaRPr lang="en-US">
              <a:ea typeface="verdana"/>
            </a:endParaRPr>
          </a:p>
          <a:p>
            <a:pPr marL="285750" indent="-285750">
              <a:buFont typeface="Arial"/>
              <a:buChar char="•"/>
            </a:pPr>
            <a:endParaRPr lang="en-US" sz="4000">
              <a:ea typeface="verdana"/>
            </a:endParaRPr>
          </a:p>
          <a:p>
            <a:pPr marL="285750" indent="-285750">
              <a:buFont typeface="Arial"/>
              <a:buChar char="•"/>
            </a:pPr>
            <a:r>
              <a:rPr lang="en-US" sz="4000">
                <a:ea typeface="verdana"/>
              </a:rPr>
              <a:t>Existing collaboration with regional, statewide, and federal partners or strong interest in collaboration with specific interests.</a:t>
            </a:r>
          </a:p>
          <a:p>
            <a:pPr marL="285750" indent="-285750">
              <a:buFont typeface="Arial"/>
              <a:buChar char="•"/>
            </a:pPr>
            <a:endParaRPr lang="en-US" sz="4000">
              <a:ea typeface="verdana"/>
            </a:endParaRPr>
          </a:p>
          <a:p>
            <a:pPr marL="285750" indent="-285750">
              <a:buFont typeface="Arial"/>
              <a:buChar char="•"/>
            </a:pPr>
            <a:endParaRPr lang="en-US" sz="4000">
              <a:ea typeface="verdana"/>
            </a:endParaRPr>
          </a:p>
          <a:p>
            <a:pPr marL="285750" indent="-285750">
              <a:buFont typeface="Arial"/>
              <a:buChar char="•"/>
            </a:pPr>
            <a:endParaRPr lang="en-US" sz="4000">
              <a:ea typeface="verdana"/>
            </a:endParaRPr>
          </a:p>
          <a:p>
            <a:pPr marL="285750" indent="-285750">
              <a:buFont typeface="Arial"/>
              <a:buChar char="•"/>
            </a:pPr>
            <a:endParaRPr lang="en-US" sz="4000">
              <a:ea typeface="verdana"/>
            </a:endParaRPr>
          </a:p>
          <a:p>
            <a:pPr marL="285750" indent="-285750">
              <a:buFont typeface="Arial"/>
              <a:buChar char="•"/>
            </a:pPr>
            <a:endParaRPr lang="en-US" sz="6000">
              <a:ea typeface="verdana"/>
            </a:endParaRPr>
          </a:p>
        </p:txBody>
      </p:sp>
    </p:spTree>
    <p:extLst>
      <p:ext uri="{BB962C8B-B14F-4D97-AF65-F5344CB8AC3E}">
        <p14:creationId xmlns:p14="http://schemas.microsoft.com/office/powerpoint/2010/main" val="384680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F26152-E693-1A87-EE04-055389807CA8}"/>
              </a:ext>
            </a:extLst>
          </p:cNvPr>
          <p:cNvSpPr>
            <a:spLocks noGrp="1"/>
          </p:cNvSpPr>
          <p:nvPr>
            <p:ph type="body" sz="quarter" idx="10"/>
          </p:nvPr>
        </p:nvSpPr>
        <p:spPr>
          <a:xfrm>
            <a:off x="1480190" y="881555"/>
            <a:ext cx="20762718" cy="1076044"/>
          </a:xfrm>
        </p:spPr>
        <p:txBody>
          <a:bodyPr vert="horz" lIns="91440" tIns="45720" rIns="91440" bIns="45720" rtlCol="0" anchor="t">
            <a:normAutofit fontScale="92500" lnSpcReduction="10000"/>
          </a:bodyPr>
          <a:lstStyle/>
          <a:p>
            <a:r>
              <a:rPr lang="en-US" b="1">
                <a:solidFill>
                  <a:schemeClr val="accent6">
                    <a:lumMod val="75000"/>
                  </a:schemeClr>
                </a:solidFill>
                <a:ea typeface="verdana"/>
                <a:cs typeface="Arial"/>
              </a:rPr>
              <a:t>Thrive Rural Wisconsin</a:t>
            </a:r>
            <a:endParaRPr lang="en-US" b="1">
              <a:solidFill>
                <a:schemeClr val="accent6">
                  <a:lumMod val="75000"/>
                </a:schemeClr>
              </a:solidFill>
            </a:endParaRPr>
          </a:p>
        </p:txBody>
      </p:sp>
      <p:sp>
        <p:nvSpPr>
          <p:cNvPr id="3" name="Content Placeholder 2">
            <a:extLst>
              <a:ext uri="{FF2B5EF4-FFF2-40B4-BE49-F238E27FC236}">
                <a16:creationId xmlns:a16="http://schemas.microsoft.com/office/drawing/2014/main" id="{78A1043C-3C55-B14D-D3B5-6EC5EFB6FEA5}"/>
              </a:ext>
            </a:extLst>
          </p:cNvPr>
          <p:cNvSpPr>
            <a:spLocks noGrp="1"/>
          </p:cNvSpPr>
          <p:nvPr>
            <p:ph sz="quarter" idx="11"/>
          </p:nvPr>
        </p:nvSpPr>
        <p:spPr>
          <a:xfrm>
            <a:off x="1480191" y="2795516"/>
            <a:ext cx="21433596" cy="10402868"/>
          </a:xfrm>
        </p:spPr>
        <p:txBody>
          <a:bodyPr vert="horz" lIns="91440" tIns="45720" rIns="91440" bIns="45720" rtlCol="0" anchor="t">
            <a:normAutofit/>
          </a:bodyPr>
          <a:lstStyle/>
          <a:p>
            <a:pPr marL="0" indent="0" algn="ctr">
              <a:buNone/>
            </a:pPr>
            <a:r>
              <a:rPr lang="en-US" sz="4800" b="1">
                <a:ea typeface="verdana"/>
                <a:cs typeface="Arial"/>
              </a:rPr>
              <a:t>Todays Agenda</a:t>
            </a:r>
            <a:r>
              <a:rPr lang="en-US" sz="4400" b="1">
                <a:ea typeface="verdana"/>
                <a:cs typeface="Arial"/>
              </a:rPr>
              <a:t> </a:t>
            </a:r>
            <a:endParaRPr lang="en-US" sz="4800" b="1">
              <a:ea typeface="verdana"/>
            </a:endParaRPr>
          </a:p>
          <a:p>
            <a:pPr marL="0" indent="0" algn="ctr">
              <a:buNone/>
            </a:pPr>
            <a:endParaRPr lang="en-US" sz="4400">
              <a:ea typeface="verdana"/>
              <a:cs typeface="Arial"/>
            </a:endParaRPr>
          </a:p>
          <a:p>
            <a:pPr marL="0" indent="0" algn="ctr">
              <a:buNone/>
            </a:pPr>
            <a:r>
              <a:rPr lang="en-US" sz="4400">
                <a:ea typeface="verdana"/>
                <a:cs typeface="Arial"/>
              </a:rPr>
              <a:t>40 minutes presentation on Thrive Rural Wisconsin </a:t>
            </a:r>
          </a:p>
          <a:p>
            <a:pPr marL="0" indent="0" algn="ctr">
              <a:buNone/>
            </a:pPr>
            <a:r>
              <a:rPr lang="en-US" sz="3600" i="1">
                <a:ea typeface="verdana"/>
                <a:cs typeface="Arial"/>
              </a:rPr>
              <a:t>Program information</a:t>
            </a:r>
          </a:p>
          <a:p>
            <a:pPr marL="0" indent="0" algn="ctr">
              <a:buNone/>
            </a:pPr>
            <a:r>
              <a:rPr lang="en-US" sz="3600" i="1">
                <a:ea typeface="verdana"/>
                <a:cs typeface="Arial"/>
              </a:rPr>
              <a:t>Eligibility and submission process</a:t>
            </a:r>
          </a:p>
          <a:p>
            <a:pPr marL="0" indent="0" algn="ctr">
              <a:buNone/>
            </a:pPr>
            <a:r>
              <a:rPr lang="en-US" sz="3600" i="1">
                <a:ea typeface="verdana"/>
                <a:cs typeface="Arial"/>
              </a:rPr>
              <a:t>Technical and Financial Assistance information</a:t>
            </a:r>
          </a:p>
          <a:p>
            <a:pPr marL="0" indent="0" algn="ctr">
              <a:buNone/>
            </a:pPr>
            <a:endParaRPr lang="en-US" sz="4400" i="1">
              <a:ea typeface="verdana"/>
              <a:cs typeface="Arial"/>
            </a:endParaRPr>
          </a:p>
          <a:p>
            <a:pPr marL="0" indent="0" algn="ctr">
              <a:buNone/>
            </a:pPr>
            <a:r>
              <a:rPr lang="en-US" sz="4400">
                <a:ea typeface="verdana"/>
                <a:cs typeface="Arial"/>
              </a:rPr>
              <a:t>20 minutes Question and Answer</a:t>
            </a:r>
          </a:p>
          <a:p>
            <a:pPr marL="0" indent="0" algn="ctr">
              <a:buNone/>
            </a:pPr>
            <a:r>
              <a:rPr lang="en-US" sz="3600" i="1">
                <a:ea typeface="verdana"/>
                <a:cs typeface="Arial"/>
              </a:rPr>
              <a:t>During the presentation you may type your questions in the chat</a:t>
            </a:r>
          </a:p>
          <a:p>
            <a:pPr marL="0" indent="0" algn="ctr">
              <a:buNone/>
            </a:pPr>
            <a:endParaRPr lang="en-US" sz="3600" i="1">
              <a:ea typeface="verdana"/>
              <a:cs typeface="Arial"/>
            </a:endParaRPr>
          </a:p>
          <a:p>
            <a:pPr marL="0" indent="0" algn="ctr">
              <a:buNone/>
            </a:pPr>
            <a:endParaRPr lang="en-US" sz="3600" i="1">
              <a:ea typeface="verdana"/>
              <a:cs typeface="Arial"/>
            </a:endParaRPr>
          </a:p>
          <a:p>
            <a:endParaRPr lang="en-US" sz="3600">
              <a:ea typeface="verdana"/>
              <a:cs typeface="Arial"/>
            </a:endParaRPr>
          </a:p>
          <a:p>
            <a:endParaRPr lang="en-US" sz="4400">
              <a:ea typeface="verdana"/>
              <a:cs typeface="Arial"/>
            </a:endParaRPr>
          </a:p>
          <a:p>
            <a:endParaRPr lang="en-US">
              <a:ea typeface="verdana"/>
              <a:cs typeface="Arial"/>
            </a:endParaRPr>
          </a:p>
        </p:txBody>
      </p:sp>
      <p:sp>
        <p:nvSpPr>
          <p:cNvPr id="4" name="Slide Number Placeholder 3">
            <a:extLst>
              <a:ext uri="{FF2B5EF4-FFF2-40B4-BE49-F238E27FC236}">
                <a16:creationId xmlns:a16="http://schemas.microsoft.com/office/drawing/2014/main" id="{62D131D5-E1C4-9948-C6E8-ADDA9245E4EF}"/>
              </a:ext>
            </a:extLst>
          </p:cNvPr>
          <p:cNvSpPr>
            <a:spLocks noGrp="1"/>
          </p:cNvSpPr>
          <p:nvPr>
            <p:ph type="sldNum" sz="quarter" idx="4"/>
          </p:nvPr>
        </p:nvSpPr>
        <p:spPr/>
        <p:txBody>
          <a:bodyPr/>
          <a:lstStyle/>
          <a:p>
            <a:fld id="{48F63A3B-78C7-47BE-AE5E-E10140E04643}" type="slidenum">
              <a:rPr lang="en-US" smtClean="0"/>
              <a:pPr/>
              <a:t>2</a:t>
            </a:fld>
            <a:endParaRPr lang="en-US"/>
          </a:p>
        </p:txBody>
      </p:sp>
    </p:spTree>
    <p:extLst>
      <p:ext uri="{BB962C8B-B14F-4D97-AF65-F5344CB8AC3E}">
        <p14:creationId xmlns:p14="http://schemas.microsoft.com/office/powerpoint/2010/main" val="172306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B110C3-04AA-2457-F7BE-34BFDF48CF98}"/>
              </a:ext>
            </a:extLst>
          </p:cNvPr>
          <p:cNvSpPr>
            <a:spLocks noGrp="1"/>
          </p:cNvSpPr>
          <p:nvPr>
            <p:ph type="body" sz="quarter" idx="10"/>
          </p:nvPr>
        </p:nvSpPr>
        <p:spPr/>
        <p:txBody>
          <a:bodyPr vert="horz" lIns="91440" tIns="45720" rIns="91440" bIns="45720" rtlCol="0" anchor="t">
            <a:normAutofit fontScale="92500" lnSpcReduction="10000"/>
          </a:bodyPr>
          <a:lstStyle/>
          <a:p>
            <a:r>
              <a:rPr lang="en-US">
                <a:ea typeface="verdana"/>
                <a:cs typeface="Arial"/>
              </a:rPr>
              <a:t>Commitment</a:t>
            </a:r>
            <a:endParaRPr lang="en-US" err="1"/>
          </a:p>
        </p:txBody>
      </p:sp>
      <p:sp>
        <p:nvSpPr>
          <p:cNvPr id="3" name="Content Placeholder 2">
            <a:extLst>
              <a:ext uri="{FF2B5EF4-FFF2-40B4-BE49-F238E27FC236}">
                <a16:creationId xmlns:a16="http://schemas.microsoft.com/office/drawing/2014/main" id="{F568F900-A044-A5D8-0B30-DE37D060E53B}"/>
              </a:ext>
            </a:extLst>
          </p:cNvPr>
          <p:cNvSpPr>
            <a:spLocks noGrp="1"/>
          </p:cNvSpPr>
          <p:nvPr>
            <p:ph sz="quarter" idx="11"/>
          </p:nvPr>
        </p:nvSpPr>
        <p:spPr/>
        <p:txBody>
          <a:bodyPr vert="horz" lIns="91440" tIns="45720" rIns="91440" bIns="45720" rtlCol="0" anchor="t">
            <a:normAutofit fontScale="92500"/>
          </a:bodyPr>
          <a:lstStyle/>
          <a:p>
            <a:r>
              <a:rPr lang="en-US" sz="5400">
                <a:ea typeface="verdana"/>
                <a:cs typeface="Arial"/>
              </a:rPr>
              <a:t>What is expected of selected communities:</a:t>
            </a:r>
            <a:endParaRPr lang="en-US" sz="5400">
              <a:ea typeface="verdana"/>
            </a:endParaRPr>
          </a:p>
          <a:p>
            <a:pPr lvl="1">
              <a:buClr>
                <a:srgbClr val="630042"/>
              </a:buClr>
              <a:buFont typeface="Courier New"/>
              <a:buChar char="o"/>
            </a:pPr>
            <a:r>
              <a:rPr lang="en-US" sz="5400">
                <a:ea typeface="verdana"/>
                <a:cs typeface="Arial"/>
              </a:rPr>
              <a:t>Identify priority projects </a:t>
            </a:r>
          </a:p>
          <a:p>
            <a:pPr lvl="1">
              <a:buClr>
                <a:srgbClr val="630042"/>
              </a:buClr>
              <a:buFont typeface="Courier New"/>
              <a:buChar char="o"/>
            </a:pPr>
            <a:r>
              <a:rPr lang="en-US" sz="5400">
                <a:ea typeface="verdana"/>
                <a:cs typeface="Arial"/>
              </a:rPr>
              <a:t>Communities should plan to collaborate with ORP Rural Development Specialists approximately 2-3 hours per week on the proposed projects.</a:t>
            </a:r>
          </a:p>
          <a:p>
            <a:pPr lvl="1">
              <a:buClr>
                <a:srgbClr val="630042"/>
              </a:buClr>
              <a:buFont typeface="Courier New"/>
              <a:buChar char="o"/>
            </a:pPr>
            <a:r>
              <a:rPr lang="en-US" sz="5400">
                <a:ea typeface="verdana"/>
                <a:cs typeface="Arial"/>
              </a:rPr>
              <a:t>Prepare for applying for state, federal, and philanthropic funding</a:t>
            </a:r>
          </a:p>
          <a:p>
            <a:pPr lvl="1">
              <a:buClr>
                <a:srgbClr val="630042"/>
              </a:buClr>
              <a:buFont typeface="Courier New"/>
              <a:buChar char="o"/>
            </a:pPr>
            <a:r>
              <a:rPr lang="en-US" sz="5400">
                <a:ea typeface="verdana"/>
                <a:cs typeface="Arial"/>
              </a:rPr>
              <a:t>Develop a workplan approximately 22 months in duration</a:t>
            </a:r>
          </a:p>
          <a:p>
            <a:pPr lvl="1">
              <a:buClr>
                <a:srgbClr val="630042"/>
              </a:buClr>
              <a:buFont typeface="Courier New"/>
              <a:buChar char="o"/>
            </a:pPr>
            <a:endParaRPr lang="en-US">
              <a:ea typeface="verdana"/>
            </a:endParaRPr>
          </a:p>
          <a:p>
            <a:pPr lvl="1">
              <a:buClr>
                <a:srgbClr val="630042"/>
              </a:buClr>
              <a:buFont typeface="Courier New"/>
              <a:buChar char="o"/>
            </a:pPr>
            <a:endParaRPr lang="en-US">
              <a:ea typeface="verdana"/>
            </a:endParaRPr>
          </a:p>
        </p:txBody>
      </p:sp>
      <p:sp>
        <p:nvSpPr>
          <p:cNvPr id="4" name="Slide Number Placeholder 3">
            <a:extLst>
              <a:ext uri="{FF2B5EF4-FFF2-40B4-BE49-F238E27FC236}">
                <a16:creationId xmlns:a16="http://schemas.microsoft.com/office/drawing/2014/main" id="{DE68382F-866A-2543-6454-D26F4B41E754}"/>
              </a:ext>
            </a:extLst>
          </p:cNvPr>
          <p:cNvSpPr>
            <a:spLocks noGrp="1"/>
          </p:cNvSpPr>
          <p:nvPr>
            <p:ph type="sldNum" sz="quarter" idx="4"/>
          </p:nvPr>
        </p:nvSpPr>
        <p:spPr/>
        <p:txBody>
          <a:bodyPr/>
          <a:lstStyle/>
          <a:p>
            <a:fld id="{48F63A3B-78C7-47BE-AE5E-E10140E04643}" type="slidenum">
              <a:rPr lang="en-US" smtClean="0"/>
              <a:pPr/>
              <a:t>20</a:t>
            </a:fld>
            <a:endParaRPr lang="en-US"/>
          </a:p>
        </p:txBody>
      </p:sp>
    </p:spTree>
    <p:extLst>
      <p:ext uri="{BB962C8B-B14F-4D97-AF65-F5344CB8AC3E}">
        <p14:creationId xmlns:p14="http://schemas.microsoft.com/office/powerpoint/2010/main" val="1748726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B4B961-18BA-46B6-FF1F-38E8D70731D0}"/>
              </a:ext>
            </a:extLst>
          </p:cNvPr>
          <p:cNvSpPr>
            <a:spLocks noGrp="1"/>
          </p:cNvSpPr>
          <p:nvPr>
            <p:ph sz="quarter" idx="11"/>
          </p:nvPr>
        </p:nvSpPr>
        <p:spPr>
          <a:xfrm>
            <a:off x="1811557" y="606726"/>
            <a:ext cx="21102230" cy="13528978"/>
          </a:xfrm>
        </p:spPr>
        <p:txBody>
          <a:bodyPr vert="horz" lIns="91440" tIns="45720" rIns="91440" bIns="45720" rtlCol="0" anchor="t">
            <a:normAutofit/>
          </a:bodyPr>
          <a:lstStyle/>
          <a:p>
            <a:pPr marL="0" indent="0">
              <a:buNone/>
            </a:pPr>
            <a:r>
              <a:rPr lang="en-US" sz="5400" b="1">
                <a:ea typeface="verdana"/>
                <a:cs typeface="Arial"/>
              </a:rPr>
              <a:t>Application Timeline:</a:t>
            </a:r>
            <a:endParaRPr lang="en-US" sz="5400" b="1">
              <a:ea typeface="verdana"/>
            </a:endParaRPr>
          </a:p>
          <a:p>
            <a:pPr lvl="1">
              <a:buClr>
                <a:srgbClr val="630042"/>
              </a:buClr>
              <a:buFont typeface="Courier New"/>
              <a:buChar char="o"/>
            </a:pPr>
            <a:r>
              <a:rPr lang="en-US" sz="4000">
                <a:ea typeface="verdana"/>
                <a:cs typeface="Arial"/>
              </a:rPr>
              <a:t>Community Interest Form </a:t>
            </a:r>
            <a:r>
              <a:rPr lang="en-US" sz="4000" u="sng">
                <a:ea typeface="verdana"/>
                <a:cs typeface="Arial"/>
              </a:rPr>
              <a:t>and</a:t>
            </a:r>
            <a:r>
              <a:rPr lang="en-US" sz="4000">
                <a:ea typeface="verdana"/>
                <a:cs typeface="Arial"/>
              </a:rPr>
              <a:t> Attachments Due: January 16th, 11:59pm</a:t>
            </a:r>
            <a:endParaRPr lang="en-US" sz="4000">
              <a:ea typeface="verdana"/>
            </a:endParaRPr>
          </a:p>
          <a:p>
            <a:pPr marL="914400" lvl="1" indent="0" algn="ctr">
              <a:buClr>
                <a:srgbClr val="630042"/>
              </a:buClr>
              <a:buNone/>
            </a:pPr>
            <a:endParaRPr lang="en-US" sz="4000" i="1">
              <a:ea typeface="verdana"/>
              <a:cs typeface="Arial"/>
            </a:endParaRPr>
          </a:p>
          <a:p>
            <a:pPr marL="914400" lvl="1" indent="0" algn="ctr">
              <a:buNone/>
            </a:pPr>
            <a:r>
              <a:rPr lang="en-US" sz="4000" i="1">
                <a:ea typeface="verdana"/>
                <a:cs typeface="Arial"/>
              </a:rPr>
              <a:t>Selection notifications will be made on February 2nd </a:t>
            </a:r>
            <a:endParaRPr lang="en-US" sz="4000" i="1">
              <a:ea typeface="verdana"/>
            </a:endParaRPr>
          </a:p>
          <a:p>
            <a:pPr lvl="1">
              <a:buClr>
                <a:srgbClr val="630042"/>
              </a:buClr>
              <a:buFont typeface="Courier New"/>
              <a:buChar char="o"/>
            </a:pPr>
            <a:endParaRPr lang="en-US" sz="4000">
              <a:ea typeface="verdana"/>
            </a:endParaRPr>
          </a:p>
          <a:p>
            <a:pPr marL="914400" lvl="1" indent="0">
              <a:buClr>
                <a:srgbClr val="630042"/>
              </a:buClr>
              <a:buNone/>
            </a:pPr>
            <a:r>
              <a:rPr lang="en-US" sz="5400" b="1">
                <a:ea typeface="verdana"/>
                <a:cs typeface="Arial"/>
              </a:rPr>
              <a:t>What to expect if you are selected:</a:t>
            </a:r>
            <a:endParaRPr lang="en-US" sz="5400" b="1">
              <a:ea typeface="verdana"/>
            </a:endParaRPr>
          </a:p>
          <a:p>
            <a:pPr marL="914400" lvl="1" indent="0">
              <a:buNone/>
            </a:pPr>
            <a:endParaRPr lang="en-US" sz="4000">
              <a:ea typeface="verdana"/>
            </a:endParaRPr>
          </a:p>
          <a:p>
            <a:pPr marL="914400" lvl="1" indent="0">
              <a:buNone/>
            </a:pPr>
            <a:r>
              <a:rPr lang="en-US" sz="4000" b="1">
                <a:ea typeface="verdana"/>
                <a:cs typeface="Arial"/>
              </a:rPr>
              <a:t>February 2024</a:t>
            </a:r>
            <a:r>
              <a:rPr lang="en-US" sz="4000">
                <a:ea typeface="verdana"/>
                <a:cs typeface="Arial"/>
              </a:rPr>
              <a:t>: Onboarding, Assessment, and Work Plan Development</a:t>
            </a:r>
            <a:endParaRPr lang="en-US" sz="4000">
              <a:ea typeface="verdana"/>
            </a:endParaRPr>
          </a:p>
          <a:p>
            <a:pPr marL="914400" lvl="1" indent="0">
              <a:buNone/>
            </a:pPr>
            <a:r>
              <a:rPr lang="en-US" sz="4000" b="1">
                <a:ea typeface="verdana"/>
                <a:cs typeface="Arial"/>
              </a:rPr>
              <a:t>March 2024:</a:t>
            </a:r>
            <a:r>
              <a:rPr lang="en-US" sz="4000">
                <a:ea typeface="verdana"/>
                <a:cs typeface="Arial"/>
              </a:rPr>
              <a:t> Priority projects identified and work plan finalized. </a:t>
            </a:r>
          </a:p>
          <a:p>
            <a:pPr marL="914400" lvl="1" indent="0">
              <a:buNone/>
            </a:pPr>
            <a:r>
              <a:rPr lang="en-US" sz="4000" b="1">
                <a:ea typeface="verdana"/>
                <a:cs typeface="Arial"/>
              </a:rPr>
              <a:t>April 1, 2024:</a:t>
            </a:r>
            <a:r>
              <a:rPr lang="en-US" sz="4000">
                <a:ea typeface="verdana"/>
                <a:cs typeface="Arial"/>
              </a:rPr>
              <a:t> Deadline to apply for Thrive Rural Grant</a:t>
            </a:r>
            <a:endParaRPr lang="en-US" sz="4000">
              <a:ea typeface="verdana"/>
            </a:endParaRPr>
          </a:p>
          <a:p>
            <a:pPr marL="914400" lvl="1" indent="0">
              <a:buNone/>
            </a:pPr>
            <a:r>
              <a:rPr lang="en-US" sz="4000" b="1">
                <a:ea typeface="verdana"/>
                <a:cs typeface="Arial"/>
              </a:rPr>
              <a:t>April – December 2024:</a:t>
            </a:r>
            <a:r>
              <a:rPr lang="en-US" sz="4000">
                <a:ea typeface="verdana"/>
                <a:cs typeface="Arial"/>
              </a:rPr>
              <a:t> Project management to implement grant and move forward key components of the work plans.  Various trainings and meetings that support work plan. </a:t>
            </a:r>
            <a:r>
              <a:rPr lang="en-US" sz="4000">
                <a:latin typeface="Verdana"/>
                <a:ea typeface="Verdana"/>
                <a:cs typeface="Arial"/>
              </a:rPr>
              <a:t>Prepare applications for other state and federal funding when applicable.</a:t>
            </a:r>
            <a:endParaRPr lang="en-US" sz="4000">
              <a:ea typeface="verdana"/>
            </a:endParaRPr>
          </a:p>
          <a:p>
            <a:pPr marL="914400" lvl="1" indent="0">
              <a:buNone/>
            </a:pPr>
            <a:r>
              <a:rPr lang="en-US" sz="4000" b="1">
                <a:ea typeface="verdana"/>
                <a:cs typeface="Arial"/>
              </a:rPr>
              <a:t>December 2024</a:t>
            </a:r>
            <a:r>
              <a:rPr lang="en-US" sz="4000">
                <a:ea typeface="verdana"/>
                <a:cs typeface="Arial"/>
              </a:rPr>
              <a:t>: Community debrief and initiate 2025 work planning process</a:t>
            </a:r>
            <a:endParaRPr lang="en-US" sz="4000">
              <a:ea typeface="verdana"/>
            </a:endParaRPr>
          </a:p>
          <a:p>
            <a:pPr marL="914400" lvl="1" indent="0">
              <a:buNone/>
            </a:pPr>
            <a:endParaRPr lang="en-US" sz="3600">
              <a:ea typeface="verdana"/>
            </a:endParaRPr>
          </a:p>
          <a:p>
            <a:pPr marL="914400" lvl="1" indent="0">
              <a:buClr>
                <a:srgbClr val="630042"/>
              </a:buClr>
              <a:buNone/>
            </a:pPr>
            <a:endParaRPr lang="en-US" sz="3600">
              <a:ea typeface="verdana"/>
            </a:endParaRPr>
          </a:p>
          <a:p>
            <a:endParaRPr lang="en-US" sz="3600">
              <a:ea typeface="verdana"/>
            </a:endParaRPr>
          </a:p>
          <a:p>
            <a:endParaRPr lang="en-US">
              <a:ea typeface="verdana"/>
            </a:endParaRPr>
          </a:p>
          <a:p>
            <a:endParaRPr lang="en-US">
              <a:ea typeface="verdana"/>
            </a:endParaRPr>
          </a:p>
        </p:txBody>
      </p:sp>
      <p:sp>
        <p:nvSpPr>
          <p:cNvPr id="4" name="Slide Number Placeholder 3">
            <a:extLst>
              <a:ext uri="{FF2B5EF4-FFF2-40B4-BE49-F238E27FC236}">
                <a16:creationId xmlns:a16="http://schemas.microsoft.com/office/drawing/2014/main" id="{BAE25454-3D20-5A15-608F-4E9B85B298BE}"/>
              </a:ext>
            </a:extLst>
          </p:cNvPr>
          <p:cNvSpPr>
            <a:spLocks noGrp="1"/>
          </p:cNvSpPr>
          <p:nvPr>
            <p:ph type="sldNum" sz="quarter" idx="4"/>
          </p:nvPr>
        </p:nvSpPr>
        <p:spPr/>
        <p:txBody>
          <a:bodyPr/>
          <a:lstStyle/>
          <a:p>
            <a:fld id="{48F63A3B-78C7-47BE-AE5E-E10140E04643}" type="slidenum">
              <a:rPr lang="en-US" smtClean="0"/>
              <a:pPr/>
              <a:t>21</a:t>
            </a:fld>
            <a:endParaRPr lang="en-US"/>
          </a:p>
        </p:txBody>
      </p:sp>
    </p:spTree>
    <p:extLst>
      <p:ext uri="{BB962C8B-B14F-4D97-AF65-F5344CB8AC3E}">
        <p14:creationId xmlns:p14="http://schemas.microsoft.com/office/powerpoint/2010/main" val="1676915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54BF5A-4301-A6F3-B674-6DD8024F227A}"/>
              </a:ext>
            </a:extLst>
          </p:cNvPr>
          <p:cNvSpPr>
            <a:spLocks noGrp="1"/>
          </p:cNvSpPr>
          <p:nvPr>
            <p:ph type="body" sz="quarter" idx="10"/>
          </p:nvPr>
        </p:nvSpPr>
        <p:spPr/>
        <p:txBody>
          <a:bodyPr vert="horz" lIns="91440" tIns="45720" rIns="91440" bIns="45720" rtlCol="0" anchor="t">
            <a:noAutofit/>
          </a:bodyPr>
          <a:lstStyle/>
          <a:p>
            <a:pPr algn="ctr"/>
            <a:r>
              <a:rPr lang="en-US" sz="9600">
                <a:ea typeface="verdana"/>
                <a:cs typeface="Arial"/>
              </a:rPr>
              <a:t>Questions?</a:t>
            </a:r>
            <a:endParaRPr lang="en-US" sz="9600">
              <a:ea typeface="verdana"/>
            </a:endParaRPr>
          </a:p>
        </p:txBody>
      </p:sp>
      <p:sp>
        <p:nvSpPr>
          <p:cNvPr id="4" name="Slide Number Placeholder 3">
            <a:extLst>
              <a:ext uri="{FF2B5EF4-FFF2-40B4-BE49-F238E27FC236}">
                <a16:creationId xmlns:a16="http://schemas.microsoft.com/office/drawing/2014/main" id="{99AF7F05-B1B4-1D93-1EED-B609EBA19F99}"/>
              </a:ext>
            </a:extLst>
          </p:cNvPr>
          <p:cNvSpPr>
            <a:spLocks noGrp="1"/>
          </p:cNvSpPr>
          <p:nvPr>
            <p:ph type="sldNum" sz="quarter" idx="4"/>
          </p:nvPr>
        </p:nvSpPr>
        <p:spPr/>
        <p:txBody>
          <a:bodyPr/>
          <a:lstStyle/>
          <a:p>
            <a:fld id="{48F63A3B-78C7-47BE-AE5E-E10140E04643}" type="slidenum">
              <a:rPr lang="en-US" smtClean="0"/>
              <a:pPr/>
              <a:t>22</a:t>
            </a:fld>
            <a:endParaRPr lang="en-US"/>
          </a:p>
        </p:txBody>
      </p:sp>
      <p:pic>
        <p:nvPicPr>
          <p:cNvPr id="5" name="Graphic 4" descr="Badge Question Mark with solid fill">
            <a:extLst>
              <a:ext uri="{FF2B5EF4-FFF2-40B4-BE49-F238E27FC236}">
                <a16:creationId xmlns:a16="http://schemas.microsoft.com/office/drawing/2014/main" id="{DDB00C36-A1D3-7A62-7222-59A808D2D5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9265" y="4368800"/>
            <a:ext cx="5169573" cy="5147733"/>
          </a:xfrm>
          <a:prstGeom prst="rect">
            <a:avLst/>
          </a:prstGeom>
        </p:spPr>
      </p:pic>
    </p:spTree>
    <p:extLst>
      <p:ext uri="{BB962C8B-B14F-4D97-AF65-F5344CB8AC3E}">
        <p14:creationId xmlns:p14="http://schemas.microsoft.com/office/powerpoint/2010/main" val="857456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962AE9-321C-0B68-44C2-42929CD5EECB}"/>
              </a:ext>
            </a:extLst>
          </p:cNvPr>
          <p:cNvSpPr>
            <a:spLocks noGrp="1"/>
          </p:cNvSpPr>
          <p:nvPr>
            <p:ph type="body" sz="quarter" idx="10"/>
          </p:nvPr>
        </p:nvSpPr>
        <p:spPr>
          <a:xfrm>
            <a:off x="2185416" y="827532"/>
            <a:ext cx="20762718" cy="1076044"/>
          </a:xfrm>
        </p:spPr>
        <p:txBody>
          <a:bodyPr vert="horz" lIns="91440" tIns="45720" rIns="91440" bIns="45720" rtlCol="0" anchor="t">
            <a:normAutofit fontScale="92500" lnSpcReduction="10000"/>
          </a:bodyPr>
          <a:lstStyle/>
          <a:p>
            <a:r>
              <a:rPr lang="en-US">
                <a:ea typeface="verdana"/>
                <a:cs typeface="Arial"/>
              </a:rPr>
              <a:t>Project-specific questions? Reach out to us!</a:t>
            </a:r>
          </a:p>
        </p:txBody>
      </p:sp>
      <p:pic>
        <p:nvPicPr>
          <p:cNvPr id="5" name="Content Placeholder 4" descr="Beth Haskovec">
            <a:extLst>
              <a:ext uri="{FF2B5EF4-FFF2-40B4-BE49-F238E27FC236}">
                <a16:creationId xmlns:a16="http://schemas.microsoft.com/office/drawing/2014/main" id="{3080FC61-732D-F45E-EFC9-A773C80FF68C}"/>
              </a:ext>
            </a:extLst>
          </p:cNvPr>
          <p:cNvPicPr>
            <a:picLocks noGrp="1" noChangeAspect="1"/>
          </p:cNvPicPr>
          <p:nvPr>
            <p:ph sz="quarter" idx="11"/>
          </p:nvPr>
        </p:nvPicPr>
        <p:blipFill>
          <a:blip r:embed="rId2"/>
          <a:stretch>
            <a:fillRect/>
          </a:stretch>
        </p:blipFill>
        <p:spPr>
          <a:xfrm>
            <a:off x="3287449" y="2722603"/>
            <a:ext cx="6754104" cy="6753225"/>
          </a:xfrm>
        </p:spPr>
      </p:pic>
      <p:sp>
        <p:nvSpPr>
          <p:cNvPr id="4" name="Slide Number Placeholder 3">
            <a:extLst>
              <a:ext uri="{FF2B5EF4-FFF2-40B4-BE49-F238E27FC236}">
                <a16:creationId xmlns:a16="http://schemas.microsoft.com/office/drawing/2014/main" id="{4791163A-7AD7-F25C-818C-BBB4323D3B81}"/>
              </a:ext>
            </a:extLst>
          </p:cNvPr>
          <p:cNvSpPr>
            <a:spLocks noGrp="1"/>
          </p:cNvSpPr>
          <p:nvPr>
            <p:ph type="sldNum" sz="quarter" idx="4"/>
          </p:nvPr>
        </p:nvSpPr>
        <p:spPr/>
        <p:txBody>
          <a:bodyPr/>
          <a:lstStyle/>
          <a:p>
            <a:fld id="{48F63A3B-78C7-47BE-AE5E-E10140E04643}" type="slidenum">
              <a:rPr lang="en-US" smtClean="0"/>
              <a:pPr/>
              <a:t>23</a:t>
            </a:fld>
            <a:endParaRPr lang="en-US"/>
          </a:p>
        </p:txBody>
      </p:sp>
      <p:sp>
        <p:nvSpPr>
          <p:cNvPr id="7" name="TextBox 6">
            <a:extLst>
              <a:ext uri="{FF2B5EF4-FFF2-40B4-BE49-F238E27FC236}">
                <a16:creationId xmlns:a16="http://schemas.microsoft.com/office/drawing/2014/main" id="{6D2C21A4-F6D6-B795-6454-9F9AF72FDBF8}"/>
              </a:ext>
            </a:extLst>
          </p:cNvPr>
          <p:cNvSpPr txBox="1"/>
          <p:nvPr/>
        </p:nvSpPr>
        <p:spPr>
          <a:xfrm>
            <a:off x="3389229" y="9707562"/>
            <a:ext cx="6532504" cy="2267935"/>
          </a:xfrm>
          <a:prstGeom prst="rect">
            <a:avLst/>
          </a:prstGeom>
          <a:noFill/>
          <a:ln w="57150">
            <a:solidFill>
              <a:schemeClr val="accent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b="1">
              <a:ea typeface="verdana"/>
            </a:endParaRPr>
          </a:p>
          <a:p>
            <a:pPr algn="ctr"/>
            <a:r>
              <a:rPr lang="en-US" sz="2800" b="1">
                <a:ea typeface="verdana"/>
              </a:rPr>
              <a:t>Beth Haskovec</a:t>
            </a:r>
            <a:endParaRPr lang="en-US">
              <a:ea typeface="verdana"/>
            </a:endParaRPr>
          </a:p>
          <a:p>
            <a:pPr algn="ctr"/>
            <a:r>
              <a:rPr lang="en-US" sz="2800">
                <a:ea typeface="verdana"/>
              </a:rPr>
              <a:t>Office of Rural Prosperity Director</a:t>
            </a:r>
            <a:endParaRPr lang="en-US">
              <a:ea typeface="verdana"/>
            </a:endParaRPr>
          </a:p>
          <a:p>
            <a:pPr algn="ctr"/>
            <a:r>
              <a:rPr lang="en-US" sz="2800">
                <a:ea typeface="verdana"/>
                <a:hlinkClick r:id="rId3"/>
              </a:rPr>
              <a:t>Beth.Haskovec@wedc.org</a:t>
            </a:r>
          </a:p>
          <a:p>
            <a:pPr algn="ctr"/>
            <a:endParaRPr lang="en-US" sz="2800">
              <a:ea typeface="verdana"/>
            </a:endParaRPr>
          </a:p>
        </p:txBody>
      </p:sp>
      <p:grpSp>
        <p:nvGrpSpPr>
          <p:cNvPr id="9" name="Group 8">
            <a:extLst>
              <a:ext uri="{FF2B5EF4-FFF2-40B4-BE49-F238E27FC236}">
                <a16:creationId xmlns:a16="http://schemas.microsoft.com/office/drawing/2014/main" id="{6E1E0BC1-7551-7D70-FE67-A00C7B2F5EFA}"/>
              </a:ext>
            </a:extLst>
          </p:cNvPr>
          <p:cNvGrpSpPr/>
          <p:nvPr/>
        </p:nvGrpSpPr>
        <p:grpSpPr>
          <a:xfrm>
            <a:off x="13749541" y="2487084"/>
            <a:ext cx="6966857" cy="9483122"/>
            <a:chOff x="13686033" y="2465917"/>
            <a:chExt cx="6966857" cy="9483122"/>
          </a:xfrm>
        </p:grpSpPr>
        <p:pic>
          <p:nvPicPr>
            <p:cNvPr id="6" name="Picture 5" descr="David Fleming Sr.">
              <a:extLst>
                <a:ext uri="{FF2B5EF4-FFF2-40B4-BE49-F238E27FC236}">
                  <a16:creationId xmlns:a16="http://schemas.microsoft.com/office/drawing/2014/main" id="{C5BDA050-30F2-554D-35CF-64548DB579BE}"/>
                </a:ext>
              </a:extLst>
            </p:cNvPr>
            <p:cNvPicPr>
              <a:picLocks noChangeAspect="1"/>
            </p:cNvPicPr>
            <p:nvPr/>
          </p:nvPicPr>
          <p:blipFill>
            <a:blip r:embed="rId4"/>
            <a:stretch>
              <a:fillRect/>
            </a:stretch>
          </p:blipFill>
          <p:spPr>
            <a:xfrm>
              <a:off x="13686033" y="2465917"/>
              <a:ext cx="6966857" cy="6989234"/>
            </a:xfrm>
            <a:prstGeom prst="rect">
              <a:avLst/>
            </a:prstGeom>
          </p:spPr>
        </p:pic>
        <p:sp>
          <p:nvSpPr>
            <p:cNvPr id="8" name="TextBox 7">
              <a:extLst>
                <a:ext uri="{FF2B5EF4-FFF2-40B4-BE49-F238E27FC236}">
                  <a16:creationId xmlns:a16="http://schemas.microsoft.com/office/drawing/2014/main" id="{56FABDB9-1E37-4948-A929-90D0D6117095}"/>
                </a:ext>
              </a:extLst>
            </p:cNvPr>
            <p:cNvSpPr txBox="1"/>
            <p:nvPr/>
          </p:nvSpPr>
          <p:spPr>
            <a:xfrm>
              <a:off x="14051843" y="9702270"/>
              <a:ext cx="6236153" cy="2246769"/>
            </a:xfrm>
            <a:prstGeom prst="rect">
              <a:avLst/>
            </a:prstGeom>
            <a:no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b="1">
                <a:latin typeface="Verdana"/>
                <a:ea typeface="Verdana"/>
              </a:endParaRPr>
            </a:p>
            <a:p>
              <a:pPr algn="ctr"/>
              <a:r>
                <a:rPr lang="en-US" sz="2800" b="1">
                  <a:latin typeface="Verdana"/>
                  <a:ea typeface="Verdana"/>
                </a:rPr>
                <a:t>David Fleming</a:t>
              </a:r>
              <a:endParaRPr lang="en-US" sz="2800">
                <a:latin typeface="Verdana"/>
                <a:ea typeface="Verdana"/>
              </a:endParaRPr>
            </a:p>
            <a:p>
              <a:pPr algn="ctr"/>
              <a:r>
                <a:rPr lang="en-US" sz="2800">
                  <a:latin typeface="Verdana"/>
                  <a:ea typeface="Verdana"/>
                </a:rPr>
                <a:t>Rural Development Specialist</a:t>
              </a:r>
              <a:endParaRPr lang="en-US"/>
            </a:p>
            <a:p>
              <a:pPr algn="ctr"/>
              <a:r>
                <a:rPr lang="en-US" sz="2800">
                  <a:latin typeface="Verdana"/>
                  <a:ea typeface="Verdana"/>
                  <a:hlinkClick r:id="rId5"/>
                </a:rPr>
                <a:t>David.Fleming@wedc.org</a:t>
              </a:r>
              <a:endParaRPr lang="en-US">
                <a:latin typeface="verdana"/>
                <a:ea typeface="verdana"/>
              </a:endParaRPr>
            </a:p>
            <a:p>
              <a:pPr algn="ctr"/>
              <a:endParaRPr lang="en-US" sz="2800">
                <a:latin typeface="Verdana"/>
                <a:ea typeface="Verdana"/>
              </a:endParaRPr>
            </a:p>
          </p:txBody>
        </p:sp>
      </p:grpSp>
    </p:spTree>
    <p:extLst>
      <p:ext uri="{BB962C8B-B14F-4D97-AF65-F5344CB8AC3E}">
        <p14:creationId xmlns:p14="http://schemas.microsoft.com/office/powerpoint/2010/main" val="3635592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642A-0C7E-0E17-6255-EED18E78A9C7}"/>
              </a:ext>
            </a:extLst>
          </p:cNvPr>
          <p:cNvSpPr>
            <a:spLocks noGrp="1"/>
          </p:cNvSpPr>
          <p:nvPr>
            <p:ph type="title"/>
          </p:nvPr>
        </p:nvSpPr>
        <p:spPr/>
        <p:txBody>
          <a:bodyPr/>
          <a:lstStyle/>
          <a:p>
            <a:r>
              <a:rPr lang="en-US">
                <a:ea typeface="verdana"/>
                <a:cs typeface="Arial"/>
              </a:rPr>
              <a:t>Thank you!</a:t>
            </a:r>
            <a:endParaRPr lang="en-US">
              <a:ea typeface="verdana"/>
            </a:endParaRPr>
          </a:p>
        </p:txBody>
      </p:sp>
      <p:sp>
        <p:nvSpPr>
          <p:cNvPr id="3" name="TextBox 2">
            <a:extLst>
              <a:ext uri="{FF2B5EF4-FFF2-40B4-BE49-F238E27FC236}">
                <a16:creationId xmlns:a16="http://schemas.microsoft.com/office/drawing/2014/main" id="{265B7082-06C7-5AE2-40EE-E8743AAF93F4}"/>
              </a:ext>
            </a:extLst>
          </p:cNvPr>
          <p:cNvSpPr txBox="1"/>
          <p:nvPr/>
        </p:nvSpPr>
        <p:spPr>
          <a:xfrm>
            <a:off x="5166980" y="8302314"/>
            <a:ext cx="1406261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solidFill>
                  <a:schemeClr val="bg1"/>
                </a:solidFill>
                <a:ea typeface="verdana"/>
              </a:rPr>
              <a:t>Please remember to sign up for our newsletter for the latest updates and news for Rural Wisconsin!</a:t>
            </a:r>
            <a:endParaRPr lang="en-US"/>
          </a:p>
          <a:p>
            <a:pPr algn="ctr"/>
            <a:endParaRPr lang="en-US" sz="3600">
              <a:solidFill>
                <a:schemeClr val="bg1"/>
              </a:solidFill>
              <a:ea typeface="+mn-lt"/>
              <a:cs typeface="+mn-lt"/>
            </a:endParaRPr>
          </a:p>
          <a:p>
            <a:pPr algn="ctr"/>
            <a:r>
              <a:rPr lang="en-US" sz="3600">
                <a:solidFill>
                  <a:schemeClr val="bg1"/>
                </a:solidFill>
                <a:ea typeface="+mn-lt"/>
                <a:cs typeface="+mn-lt"/>
              </a:rPr>
              <a:t>ruralwi.com/stay-connected/</a:t>
            </a:r>
            <a:endParaRPr lang="en-US">
              <a:solidFill>
                <a:schemeClr val="bg1"/>
              </a:solidFill>
              <a:ea typeface="verdana"/>
            </a:endParaRPr>
          </a:p>
          <a:p>
            <a:endParaRPr lang="en-US" sz="3600">
              <a:solidFill>
                <a:schemeClr val="bg1"/>
              </a:solidFill>
              <a:ea typeface="verdana"/>
            </a:endParaRPr>
          </a:p>
          <a:p>
            <a:endParaRPr lang="en-US" sz="3600">
              <a:solidFill>
                <a:schemeClr val="bg1"/>
              </a:solidFill>
              <a:ea typeface="verdana"/>
            </a:endParaRPr>
          </a:p>
        </p:txBody>
      </p:sp>
    </p:spTree>
    <p:extLst>
      <p:ext uri="{BB962C8B-B14F-4D97-AF65-F5344CB8AC3E}">
        <p14:creationId xmlns:p14="http://schemas.microsoft.com/office/powerpoint/2010/main" val="743306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2F071-7088-1C15-FD0F-E2A621C9F73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601F52E-8773-6EE5-43D8-877D9B295201}"/>
              </a:ext>
            </a:extLst>
          </p:cNvPr>
          <p:cNvSpPr>
            <a:spLocks noGrp="1"/>
          </p:cNvSpPr>
          <p:nvPr>
            <p:ph type="body" sz="quarter" idx="10"/>
          </p:nvPr>
        </p:nvSpPr>
        <p:spPr>
          <a:xfrm>
            <a:off x="1480190" y="881555"/>
            <a:ext cx="20762718" cy="1076044"/>
          </a:xfrm>
        </p:spPr>
        <p:txBody>
          <a:bodyPr vert="horz" lIns="91440" tIns="45720" rIns="91440" bIns="45720" rtlCol="0" anchor="t">
            <a:normAutofit fontScale="92500" lnSpcReduction="10000"/>
          </a:bodyPr>
          <a:lstStyle/>
          <a:p>
            <a:r>
              <a:rPr lang="en-US" b="1">
                <a:solidFill>
                  <a:schemeClr val="accent6">
                    <a:lumMod val="75000"/>
                  </a:schemeClr>
                </a:solidFill>
                <a:ea typeface="verdana"/>
                <a:cs typeface="Arial"/>
              </a:rPr>
              <a:t>Thrive Rural Wisconsin</a:t>
            </a:r>
            <a:endParaRPr lang="en-US" b="1">
              <a:solidFill>
                <a:schemeClr val="accent6">
                  <a:lumMod val="75000"/>
                </a:schemeClr>
              </a:solidFill>
            </a:endParaRPr>
          </a:p>
        </p:txBody>
      </p:sp>
      <p:sp>
        <p:nvSpPr>
          <p:cNvPr id="3" name="Content Placeholder 2">
            <a:extLst>
              <a:ext uri="{FF2B5EF4-FFF2-40B4-BE49-F238E27FC236}">
                <a16:creationId xmlns:a16="http://schemas.microsoft.com/office/drawing/2014/main" id="{1B6B52E5-F4F5-C99C-46F9-11C47A78E388}"/>
              </a:ext>
            </a:extLst>
          </p:cNvPr>
          <p:cNvSpPr>
            <a:spLocks noGrp="1"/>
          </p:cNvSpPr>
          <p:nvPr>
            <p:ph sz="quarter" idx="11"/>
          </p:nvPr>
        </p:nvSpPr>
        <p:spPr>
          <a:xfrm>
            <a:off x="1480191" y="2795516"/>
            <a:ext cx="21433596" cy="10402868"/>
          </a:xfrm>
        </p:spPr>
        <p:txBody>
          <a:bodyPr vert="horz" lIns="91440" tIns="45720" rIns="91440" bIns="45720" rtlCol="0" anchor="t">
            <a:normAutofit fontScale="92500" lnSpcReduction="10000"/>
          </a:bodyPr>
          <a:lstStyle/>
          <a:p>
            <a:r>
              <a:rPr lang="en-US" sz="4800">
                <a:ea typeface="verdana"/>
                <a:cs typeface="Arial"/>
              </a:rPr>
              <a:t>Free technical assistance and project management support for 10 rural and Tribal communities to advance </a:t>
            </a:r>
            <a:r>
              <a:rPr lang="en-US" sz="4800" b="1">
                <a:ea typeface="verdana"/>
                <a:cs typeface="Arial"/>
              </a:rPr>
              <a:t>local</a:t>
            </a:r>
            <a:r>
              <a:rPr lang="en-US" sz="4800">
                <a:ea typeface="verdana"/>
                <a:cs typeface="Arial"/>
              </a:rPr>
              <a:t> projects.</a:t>
            </a:r>
            <a:endParaRPr lang="en-US" sz="4800">
              <a:ea typeface="verdana"/>
            </a:endParaRPr>
          </a:p>
          <a:p>
            <a:endParaRPr lang="en-US">
              <a:ea typeface="verdana"/>
              <a:cs typeface="Arial"/>
            </a:endParaRPr>
          </a:p>
          <a:p>
            <a:r>
              <a:rPr lang="en-US" sz="4800">
                <a:ea typeface="verdana"/>
                <a:cs typeface="Arial"/>
              </a:rPr>
              <a:t>Opportunity to build collaboration between local economic development partners to achieve common goals. </a:t>
            </a:r>
            <a:endParaRPr lang="en-US">
              <a:ea typeface="verdana"/>
            </a:endParaRPr>
          </a:p>
          <a:p>
            <a:endParaRPr lang="en-US" sz="3600">
              <a:ea typeface="verdana"/>
              <a:cs typeface="Arial"/>
            </a:endParaRPr>
          </a:p>
          <a:p>
            <a:r>
              <a:rPr lang="en-US" sz="4800">
                <a:ea typeface="verdana"/>
                <a:cs typeface="Arial"/>
              </a:rPr>
              <a:t>Access to grant support that can prepare specific projects for state &amp; federal funding opportunities.</a:t>
            </a:r>
            <a:endParaRPr lang="en-US" sz="4800">
              <a:ea typeface="verdana"/>
            </a:endParaRPr>
          </a:p>
          <a:p>
            <a:endParaRPr lang="en-US" sz="4800">
              <a:ea typeface="verdana"/>
              <a:cs typeface="Arial"/>
            </a:endParaRPr>
          </a:p>
          <a:p>
            <a:r>
              <a:rPr lang="en-US" sz="4800">
                <a:ea typeface="verdana"/>
                <a:cs typeface="Arial"/>
              </a:rPr>
              <a:t>Inform trainings and toolkits that the Office of Rural Prosperity will offer to support key technical issues, resources navigation, and capacity building challenges that Tribal and rural communities face.</a:t>
            </a:r>
          </a:p>
          <a:p>
            <a:endParaRPr lang="en-US" sz="4800">
              <a:ea typeface="verdana"/>
              <a:cs typeface="Arial"/>
            </a:endParaRPr>
          </a:p>
          <a:p>
            <a:r>
              <a:rPr lang="en-US" sz="4400">
                <a:ea typeface="verdana"/>
                <a:cs typeface="Arial"/>
              </a:rPr>
              <a:t>Strengthen financial and organizational policies and procedures to accept and report on state &amp; federal funding. </a:t>
            </a:r>
          </a:p>
          <a:p>
            <a:endParaRPr lang="en-US" sz="4400">
              <a:ea typeface="verdana"/>
              <a:cs typeface="Arial"/>
            </a:endParaRPr>
          </a:p>
          <a:p>
            <a:endParaRPr lang="en-US" sz="4400">
              <a:ea typeface="verdana"/>
              <a:cs typeface="Arial"/>
            </a:endParaRPr>
          </a:p>
          <a:p>
            <a:endParaRPr lang="en-US">
              <a:ea typeface="verdana"/>
              <a:cs typeface="Arial"/>
            </a:endParaRPr>
          </a:p>
        </p:txBody>
      </p:sp>
      <p:sp>
        <p:nvSpPr>
          <p:cNvPr id="4" name="Slide Number Placeholder 3">
            <a:extLst>
              <a:ext uri="{FF2B5EF4-FFF2-40B4-BE49-F238E27FC236}">
                <a16:creationId xmlns:a16="http://schemas.microsoft.com/office/drawing/2014/main" id="{79CBA645-2F6B-ED8F-12B7-D5049EFEA2BE}"/>
              </a:ext>
            </a:extLst>
          </p:cNvPr>
          <p:cNvSpPr>
            <a:spLocks noGrp="1"/>
          </p:cNvSpPr>
          <p:nvPr>
            <p:ph type="sldNum" sz="quarter" idx="4"/>
          </p:nvPr>
        </p:nvSpPr>
        <p:spPr/>
        <p:txBody>
          <a:bodyPr/>
          <a:lstStyle/>
          <a:p>
            <a:fld id="{48F63A3B-78C7-47BE-AE5E-E10140E04643}" type="slidenum">
              <a:rPr lang="en-US" smtClean="0"/>
              <a:pPr/>
              <a:t>3</a:t>
            </a:fld>
            <a:endParaRPr lang="en-US"/>
          </a:p>
        </p:txBody>
      </p:sp>
    </p:spTree>
    <p:extLst>
      <p:ext uri="{BB962C8B-B14F-4D97-AF65-F5344CB8AC3E}">
        <p14:creationId xmlns:p14="http://schemas.microsoft.com/office/powerpoint/2010/main" val="285499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32302F-157B-2D34-E0DF-8A4DC28F8E29}"/>
              </a:ext>
            </a:extLst>
          </p:cNvPr>
          <p:cNvSpPr>
            <a:spLocks noGrp="1"/>
          </p:cNvSpPr>
          <p:nvPr>
            <p:ph type="body" sz="quarter" idx="10"/>
          </p:nvPr>
        </p:nvSpPr>
        <p:spPr>
          <a:xfrm>
            <a:off x="1571187" y="1245495"/>
            <a:ext cx="20762718" cy="1076044"/>
          </a:xfrm>
        </p:spPr>
        <p:txBody>
          <a:bodyPr vert="horz" lIns="91440" tIns="45720" rIns="91440" bIns="45720" rtlCol="0" anchor="t">
            <a:normAutofit fontScale="92500" lnSpcReduction="10000"/>
          </a:bodyPr>
          <a:lstStyle/>
          <a:p>
            <a:r>
              <a:rPr lang="en-US" b="1">
                <a:solidFill>
                  <a:schemeClr val="accent6">
                    <a:lumMod val="75000"/>
                  </a:schemeClr>
                </a:solidFill>
                <a:ea typeface="verdana"/>
                <a:cs typeface="Arial"/>
              </a:rPr>
              <a:t>Eligibility for Technical Assistance</a:t>
            </a:r>
            <a:endParaRPr lang="en-US" b="1">
              <a:solidFill>
                <a:schemeClr val="accent6">
                  <a:lumMod val="75000"/>
                </a:schemeClr>
              </a:solidFill>
            </a:endParaRPr>
          </a:p>
        </p:txBody>
      </p:sp>
      <p:sp>
        <p:nvSpPr>
          <p:cNvPr id="3" name="Content Placeholder 2">
            <a:extLst>
              <a:ext uri="{FF2B5EF4-FFF2-40B4-BE49-F238E27FC236}">
                <a16:creationId xmlns:a16="http://schemas.microsoft.com/office/drawing/2014/main" id="{FBA80397-7649-F43E-6CE0-1DB9441E6439}"/>
              </a:ext>
            </a:extLst>
          </p:cNvPr>
          <p:cNvSpPr>
            <a:spLocks noGrp="1"/>
          </p:cNvSpPr>
          <p:nvPr>
            <p:ph sz="quarter" idx="11"/>
          </p:nvPr>
        </p:nvSpPr>
        <p:spPr>
          <a:xfrm>
            <a:off x="2048921" y="3159457"/>
            <a:ext cx="20728371" cy="7059168"/>
          </a:xfrm>
        </p:spPr>
        <p:txBody>
          <a:bodyPr vert="horz" lIns="91440" tIns="45720" rIns="91440" bIns="45720" rtlCol="0" anchor="t">
            <a:noAutofit/>
          </a:bodyPr>
          <a:lstStyle/>
          <a:p>
            <a:r>
              <a:rPr lang="en-US" sz="4400">
                <a:solidFill>
                  <a:srgbClr val="000033"/>
                </a:solidFill>
                <a:ea typeface="+mn-lt"/>
                <a:cs typeface="+mn-lt"/>
              </a:rPr>
              <a:t>County economic development organizations</a:t>
            </a:r>
            <a:endParaRPr lang="en-US" sz="4400">
              <a:ea typeface="+mn-lt"/>
            </a:endParaRPr>
          </a:p>
          <a:p>
            <a:r>
              <a:rPr lang="en-US" sz="4400">
                <a:solidFill>
                  <a:srgbClr val="000033"/>
                </a:solidFill>
                <a:ea typeface="+mn-lt"/>
                <a:cs typeface="+mn-lt"/>
              </a:rPr>
              <a:t>Nonprofits</a:t>
            </a:r>
            <a:endParaRPr lang="en-US" sz="4400">
              <a:ea typeface="+mn-lt"/>
            </a:endParaRPr>
          </a:p>
          <a:p>
            <a:r>
              <a:rPr lang="en-US" sz="4400">
                <a:solidFill>
                  <a:srgbClr val="000033"/>
                </a:solidFill>
                <a:ea typeface="+mn-lt"/>
                <a:cs typeface="+mn-lt"/>
              </a:rPr>
              <a:t>Tribal organizations</a:t>
            </a:r>
            <a:endParaRPr lang="en-US" sz="4400">
              <a:ea typeface="+mn-lt"/>
            </a:endParaRPr>
          </a:p>
          <a:p>
            <a:pPr marL="0" indent="0">
              <a:buNone/>
            </a:pPr>
            <a:endParaRPr lang="en-US" sz="4400">
              <a:solidFill>
                <a:srgbClr val="000033"/>
              </a:solidFill>
              <a:ea typeface="+mn-lt"/>
              <a:cs typeface="+mn-lt"/>
            </a:endParaRPr>
          </a:p>
          <a:p>
            <a:r>
              <a:rPr lang="en-US" sz="4400">
                <a:solidFill>
                  <a:srgbClr val="000033"/>
                </a:solidFill>
                <a:ea typeface="+mn-lt"/>
                <a:cs typeface="+mn-lt"/>
              </a:rPr>
              <a:t>Based in </a:t>
            </a:r>
            <a:r>
              <a:rPr lang="en-US" sz="4400" b="1">
                <a:solidFill>
                  <a:srgbClr val="000033"/>
                </a:solidFill>
                <a:ea typeface="+mn-lt"/>
                <a:cs typeface="+mn-lt"/>
              </a:rPr>
              <a:t>communities of 10,000 people or fewer</a:t>
            </a:r>
            <a:r>
              <a:rPr lang="en-US" sz="4400">
                <a:solidFill>
                  <a:srgbClr val="000033"/>
                </a:solidFill>
                <a:ea typeface="+mn-lt"/>
                <a:cs typeface="+mn-lt"/>
              </a:rPr>
              <a:t> are eligible to apply for the Thrive Rural Wisconsin initiative, so long as they are </a:t>
            </a:r>
            <a:r>
              <a:rPr lang="en-US" sz="4400" b="1">
                <a:solidFill>
                  <a:srgbClr val="000033"/>
                </a:solidFill>
                <a:ea typeface="+mn-lt"/>
                <a:cs typeface="+mn-lt"/>
              </a:rPr>
              <a:t>not located in a county that contains a Metropolitan Statistical Area</a:t>
            </a:r>
            <a:r>
              <a:rPr lang="en-US" sz="4400">
                <a:solidFill>
                  <a:srgbClr val="000033"/>
                </a:solidFill>
                <a:ea typeface="+mn-lt"/>
                <a:cs typeface="+mn-lt"/>
              </a:rPr>
              <a:t> (i.e., an urban area of 50,000 or more inhabitants). </a:t>
            </a:r>
            <a:endParaRPr lang="en-US" sz="4400">
              <a:ea typeface="+mn-lt"/>
            </a:endParaRPr>
          </a:p>
          <a:p>
            <a:endParaRPr lang="en-US" sz="4400">
              <a:solidFill>
                <a:srgbClr val="000033"/>
              </a:solidFill>
              <a:ea typeface="+mn-lt"/>
              <a:cs typeface="+mn-lt"/>
            </a:endParaRPr>
          </a:p>
          <a:p>
            <a:r>
              <a:rPr lang="en-US" sz="4400">
                <a:solidFill>
                  <a:srgbClr val="000033"/>
                </a:solidFill>
                <a:ea typeface="+mn-lt"/>
                <a:cs typeface="+mn-lt"/>
              </a:rPr>
              <a:t>The selection process will give priority to </a:t>
            </a:r>
            <a:r>
              <a:rPr lang="en-US" sz="4400" b="1">
                <a:solidFill>
                  <a:srgbClr val="000033"/>
                </a:solidFill>
                <a:ea typeface="+mn-lt"/>
                <a:cs typeface="+mn-lt"/>
              </a:rPr>
              <a:t>Rural</a:t>
            </a:r>
            <a:r>
              <a:rPr lang="en-US" sz="4400">
                <a:solidFill>
                  <a:srgbClr val="000033"/>
                </a:solidFill>
                <a:ea typeface="+mn-lt"/>
                <a:cs typeface="+mn-lt"/>
              </a:rPr>
              <a:t> communities and organizations located in a county that appears on the</a:t>
            </a:r>
            <a:r>
              <a:rPr lang="en-US" sz="4400">
                <a:ea typeface="+mn-lt"/>
                <a:cs typeface="+mn-lt"/>
                <a:hlinkClick r:id="rId2"/>
              </a:rPr>
              <a:t> FY24 Wisconsin Distressed Counties List</a:t>
            </a:r>
            <a:r>
              <a:rPr lang="en-US" sz="4400">
                <a:solidFill>
                  <a:srgbClr val="000033"/>
                </a:solidFill>
                <a:ea typeface="+mn-lt"/>
                <a:cs typeface="+mn-lt"/>
              </a:rPr>
              <a:t>.</a:t>
            </a:r>
            <a:endParaRPr lang="en-US" sz="4400">
              <a:ea typeface="verdana"/>
            </a:endParaRPr>
          </a:p>
        </p:txBody>
      </p:sp>
      <p:sp>
        <p:nvSpPr>
          <p:cNvPr id="4" name="Slide Number Placeholder 3">
            <a:extLst>
              <a:ext uri="{FF2B5EF4-FFF2-40B4-BE49-F238E27FC236}">
                <a16:creationId xmlns:a16="http://schemas.microsoft.com/office/drawing/2014/main" id="{59A8BC21-513D-9463-893D-0E0117A67BE3}"/>
              </a:ext>
            </a:extLst>
          </p:cNvPr>
          <p:cNvSpPr>
            <a:spLocks noGrp="1"/>
          </p:cNvSpPr>
          <p:nvPr>
            <p:ph type="sldNum" sz="quarter" idx="4"/>
          </p:nvPr>
        </p:nvSpPr>
        <p:spPr/>
        <p:txBody>
          <a:bodyPr/>
          <a:lstStyle/>
          <a:p>
            <a:fld id="{48F63A3B-78C7-47BE-AE5E-E10140E04643}" type="slidenum">
              <a:rPr lang="en-US" smtClean="0"/>
              <a:pPr/>
              <a:t>4</a:t>
            </a:fld>
            <a:endParaRPr lang="en-US"/>
          </a:p>
        </p:txBody>
      </p:sp>
    </p:spTree>
    <p:extLst>
      <p:ext uri="{BB962C8B-B14F-4D97-AF65-F5344CB8AC3E}">
        <p14:creationId xmlns:p14="http://schemas.microsoft.com/office/powerpoint/2010/main" val="84532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32900-D4E3-94FA-C927-6618A0DA2BF2}"/>
              </a:ext>
            </a:extLst>
          </p:cNvPr>
          <p:cNvSpPr>
            <a:spLocks noGrp="1"/>
          </p:cNvSpPr>
          <p:nvPr>
            <p:ph type="body" sz="quarter" idx="10"/>
          </p:nvPr>
        </p:nvSpPr>
        <p:spPr>
          <a:xfrm>
            <a:off x="1635011" y="1737699"/>
            <a:ext cx="20762718" cy="1076044"/>
          </a:xfrm>
        </p:spPr>
        <p:txBody>
          <a:bodyPr vert="horz" lIns="91440" tIns="45720" rIns="91440" bIns="45720" rtlCol="0" anchor="t">
            <a:normAutofit fontScale="92500" lnSpcReduction="10000"/>
          </a:bodyPr>
          <a:lstStyle/>
          <a:p>
            <a:r>
              <a:rPr lang="en-US" b="1">
                <a:solidFill>
                  <a:schemeClr val="accent6">
                    <a:lumMod val="75000"/>
                  </a:schemeClr>
                </a:solidFill>
                <a:ea typeface="verdana"/>
                <a:cs typeface="Arial"/>
              </a:rPr>
              <a:t>Priority Areas</a:t>
            </a:r>
            <a:endParaRPr lang="en-US" b="1">
              <a:solidFill>
                <a:schemeClr val="accent6">
                  <a:lumMod val="75000"/>
                </a:schemeClr>
              </a:solidFill>
            </a:endParaRPr>
          </a:p>
        </p:txBody>
      </p:sp>
      <p:sp>
        <p:nvSpPr>
          <p:cNvPr id="3" name="Content Placeholder 2">
            <a:extLst>
              <a:ext uri="{FF2B5EF4-FFF2-40B4-BE49-F238E27FC236}">
                <a16:creationId xmlns:a16="http://schemas.microsoft.com/office/drawing/2014/main" id="{37BD5548-FDDD-74F4-1A5E-DC7B3E4C6D74}"/>
              </a:ext>
            </a:extLst>
          </p:cNvPr>
          <p:cNvSpPr>
            <a:spLocks noGrp="1"/>
          </p:cNvSpPr>
          <p:nvPr>
            <p:ph sz="quarter" idx="11"/>
          </p:nvPr>
        </p:nvSpPr>
        <p:spPr>
          <a:xfrm>
            <a:off x="1825536" y="3627967"/>
            <a:ext cx="20908423" cy="7059168"/>
          </a:xfrm>
        </p:spPr>
        <p:txBody>
          <a:bodyPr vert="horz" lIns="91440" tIns="45720" rIns="91440" bIns="45720" rtlCol="0" anchor="t">
            <a:noAutofit/>
          </a:bodyPr>
          <a:lstStyle/>
          <a:p>
            <a:pPr marL="0" indent="0">
              <a:buNone/>
            </a:pPr>
            <a:r>
              <a:rPr lang="en-US" sz="4400">
                <a:solidFill>
                  <a:srgbClr val="000033"/>
                </a:solidFill>
                <a:ea typeface="+mn-lt"/>
                <a:cs typeface="+mn-lt"/>
              </a:rPr>
              <a:t>Communities must propose a project that advances at least one of the Thrive Rural Wisconsin focus areas:</a:t>
            </a:r>
            <a:endParaRPr lang="en-US" sz="4400">
              <a:ea typeface="verdana"/>
            </a:endParaRPr>
          </a:p>
          <a:p>
            <a:pPr marL="0" indent="0">
              <a:buNone/>
            </a:pPr>
            <a:endParaRPr lang="en-US" sz="4400">
              <a:solidFill>
                <a:srgbClr val="000033"/>
              </a:solidFill>
              <a:ea typeface="+mn-lt"/>
              <a:cs typeface="+mn-lt"/>
            </a:endParaRPr>
          </a:p>
          <a:p>
            <a:r>
              <a:rPr lang="en-US" sz="4400">
                <a:solidFill>
                  <a:srgbClr val="000033"/>
                </a:solidFill>
                <a:ea typeface="+mn-lt"/>
                <a:cs typeface="+mn-lt"/>
              </a:rPr>
              <a:t>Community-based economic development</a:t>
            </a:r>
            <a:endParaRPr lang="en-US" sz="4400">
              <a:ea typeface="verdana"/>
            </a:endParaRPr>
          </a:p>
          <a:p>
            <a:r>
              <a:rPr lang="en-US" sz="4400">
                <a:solidFill>
                  <a:srgbClr val="000033"/>
                </a:solidFill>
                <a:ea typeface="+mn-lt"/>
                <a:cs typeface="+mn-lt"/>
              </a:rPr>
              <a:t>Small business development</a:t>
            </a:r>
            <a:endParaRPr lang="en-US" sz="4400">
              <a:ea typeface="verdana"/>
            </a:endParaRPr>
          </a:p>
          <a:p>
            <a:r>
              <a:rPr lang="en-US" sz="4400">
                <a:solidFill>
                  <a:srgbClr val="000033"/>
                </a:solidFill>
                <a:ea typeface="+mn-lt"/>
                <a:cs typeface="+mn-lt"/>
              </a:rPr>
              <a:t>Rural housing</a:t>
            </a:r>
            <a:endParaRPr lang="en-US" sz="4400">
              <a:ea typeface="verdana"/>
            </a:endParaRPr>
          </a:p>
          <a:p>
            <a:r>
              <a:rPr lang="en-US" sz="4400">
                <a:solidFill>
                  <a:srgbClr val="000033"/>
                </a:solidFill>
                <a:ea typeface="+mn-lt"/>
                <a:cs typeface="+mn-lt"/>
              </a:rPr>
              <a:t>Community facilities</a:t>
            </a:r>
            <a:endParaRPr lang="en-US" sz="4400">
              <a:ea typeface="verdana"/>
            </a:endParaRPr>
          </a:p>
          <a:p>
            <a:r>
              <a:rPr lang="en-US" sz="4400">
                <a:solidFill>
                  <a:srgbClr val="000033"/>
                </a:solidFill>
                <a:ea typeface="+mn-lt"/>
                <a:cs typeface="+mn-lt"/>
              </a:rPr>
              <a:t>Sustainable energy projects</a:t>
            </a:r>
            <a:endParaRPr lang="en-US" sz="4400">
              <a:ea typeface="verdana"/>
            </a:endParaRPr>
          </a:p>
          <a:p>
            <a:r>
              <a:rPr lang="en-US" sz="4400">
                <a:solidFill>
                  <a:srgbClr val="000033"/>
                </a:solidFill>
                <a:ea typeface="+mn-lt"/>
                <a:cs typeface="+mn-lt"/>
              </a:rPr>
              <a:t>Organizational and financial management</a:t>
            </a:r>
            <a:endParaRPr lang="en-US" sz="4400">
              <a:ea typeface="verdana"/>
            </a:endParaRPr>
          </a:p>
          <a:p>
            <a:endParaRPr lang="en-US" sz="6600">
              <a:ea typeface="verdana"/>
            </a:endParaRPr>
          </a:p>
        </p:txBody>
      </p:sp>
      <p:sp>
        <p:nvSpPr>
          <p:cNvPr id="4" name="Slide Number Placeholder 3">
            <a:extLst>
              <a:ext uri="{FF2B5EF4-FFF2-40B4-BE49-F238E27FC236}">
                <a16:creationId xmlns:a16="http://schemas.microsoft.com/office/drawing/2014/main" id="{B8917723-66B3-7CA4-D4AF-4B612B5DAC68}"/>
              </a:ext>
            </a:extLst>
          </p:cNvPr>
          <p:cNvSpPr>
            <a:spLocks noGrp="1"/>
          </p:cNvSpPr>
          <p:nvPr>
            <p:ph type="sldNum" sz="quarter" idx="4"/>
          </p:nvPr>
        </p:nvSpPr>
        <p:spPr/>
        <p:txBody>
          <a:bodyPr/>
          <a:lstStyle/>
          <a:p>
            <a:fld id="{48F63A3B-78C7-47BE-AE5E-E10140E04643}" type="slidenum">
              <a:rPr lang="en-US" smtClean="0"/>
              <a:pPr/>
              <a:t>5</a:t>
            </a:fld>
            <a:endParaRPr lang="en-US"/>
          </a:p>
        </p:txBody>
      </p:sp>
    </p:spTree>
    <p:extLst>
      <p:ext uri="{BB962C8B-B14F-4D97-AF65-F5344CB8AC3E}">
        <p14:creationId xmlns:p14="http://schemas.microsoft.com/office/powerpoint/2010/main" val="226490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9770A-124C-05E4-8A92-031A6164B4F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07F321B-13A2-A24B-2E86-8005CE09B408}"/>
              </a:ext>
            </a:extLst>
          </p:cNvPr>
          <p:cNvSpPr>
            <a:spLocks noGrp="1"/>
          </p:cNvSpPr>
          <p:nvPr>
            <p:ph type="body" sz="quarter" idx="10"/>
          </p:nvPr>
        </p:nvSpPr>
        <p:spPr>
          <a:xfrm>
            <a:off x="1462924" y="410344"/>
            <a:ext cx="22173169" cy="1872163"/>
          </a:xfrm>
        </p:spPr>
        <p:txBody>
          <a:bodyPr vert="horz" lIns="91440" tIns="45720" rIns="91440" bIns="45720" rtlCol="0" anchor="t">
            <a:noAutofit/>
          </a:bodyPr>
          <a:lstStyle/>
          <a:p>
            <a:r>
              <a:rPr lang="en-US" sz="6000" b="1">
                <a:solidFill>
                  <a:schemeClr val="accent6">
                    <a:lumMod val="75000"/>
                  </a:schemeClr>
                </a:solidFill>
                <a:ea typeface="verdana"/>
                <a:cs typeface="Arial"/>
              </a:rPr>
              <a:t> Community-based economic development</a:t>
            </a:r>
            <a:r>
              <a:rPr lang="en-US" sz="5400">
                <a:ea typeface="verdana"/>
                <a:cs typeface="Arial"/>
              </a:rPr>
              <a:t> </a:t>
            </a:r>
            <a:endParaRPr lang="en-US" sz="6600">
              <a:ea typeface="verdana"/>
            </a:endParaRPr>
          </a:p>
        </p:txBody>
      </p:sp>
      <p:sp>
        <p:nvSpPr>
          <p:cNvPr id="3" name="Content Placeholder 2">
            <a:extLst>
              <a:ext uri="{FF2B5EF4-FFF2-40B4-BE49-F238E27FC236}">
                <a16:creationId xmlns:a16="http://schemas.microsoft.com/office/drawing/2014/main" id="{7A7C6AAF-60E7-FAA2-90DF-0B4AD07CEF68}"/>
              </a:ext>
            </a:extLst>
          </p:cNvPr>
          <p:cNvSpPr>
            <a:spLocks noGrp="1"/>
          </p:cNvSpPr>
          <p:nvPr>
            <p:ph sz="quarter" idx="11"/>
          </p:nvPr>
        </p:nvSpPr>
        <p:spPr>
          <a:xfrm>
            <a:off x="1461548" y="1869269"/>
            <a:ext cx="13022276" cy="11082404"/>
          </a:xfrm>
        </p:spPr>
        <p:txBody>
          <a:bodyPr vert="horz" lIns="91440" tIns="45720" rIns="91440" bIns="45720" rtlCol="0" anchor="t">
            <a:normAutofit fontScale="92500" lnSpcReduction="20000"/>
          </a:bodyPr>
          <a:lstStyle/>
          <a:p>
            <a:pPr marL="0" indent="0">
              <a:buNone/>
            </a:pPr>
            <a:r>
              <a:rPr lang="en-US" sz="3600" b="1">
                <a:solidFill>
                  <a:srgbClr val="000033"/>
                </a:solidFill>
                <a:latin typeface="Verdana"/>
                <a:ea typeface="+mn-lt"/>
                <a:cs typeface="+mn-lt"/>
              </a:rPr>
              <a:t>Economic development that prioritizes economic well-being and quality of life in a community. This approach engages community members in identifying issues and creating solutions the improve the vibrancy of their communities. </a:t>
            </a:r>
            <a:endParaRPr lang="en-US" sz="3600" b="1">
              <a:solidFill>
                <a:srgbClr val="000033"/>
              </a:solidFill>
              <a:latin typeface="Verdana"/>
              <a:ea typeface="verdana"/>
            </a:endParaRPr>
          </a:p>
          <a:p>
            <a:pPr marL="0" indent="0">
              <a:buNone/>
            </a:pPr>
            <a:endParaRPr lang="en-US" sz="3600">
              <a:solidFill>
                <a:srgbClr val="000033"/>
              </a:solidFill>
              <a:latin typeface="Verdana"/>
              <a:ea typeface="+mn-lt"/>
              <a:cs typeface="Arial"/>
            </a:endParaRPr>
          </a:p>
          <a:p>
            <a:pPr marL="0" indent="0">
              <a:buNone/>
            </a:pPr>
            <a:endParaRPr lang="en-US" sz="3600">
              <a:solidFill>
                <a:srgbClr val="000033"/>
              </a:solidFill>
              <a:latin typeface="Verdana"/>
              <a:ea typeface="verdana"/>
              <a:cs typeface="Arial"/>
            </a:endParaRPr>
          </a:p>
          <a:p>
            <a:pPr>
              <a:buNone/>
            </a:pPr>
            <a:r>
              <a:rPr lang="en-US" sz="4000" b="1">
                <a:solidFill>
                  <a:srgbClr val="000033"/>
                </a:solidFill>
                <a:latin typeface="Verdana"/>
                <a:ea typeface="+mn-lt"/>
                <a:cs typeface="+mn-lt"/>
              </a:rPr>
              <a:t>WEDC Community Development Investment Grant (CDI) - Hotel Fortney in Viroqua, WI</a:t>
            </a:r>
            <a:endParaRPr lang="en-US" sz="4000" b="1">
              <a:solidFill>
                <a:srgbClr val="000033"/>
              </a:solidFill>
              <a:latin typeface="Verdana"/>
              <a:ea typeface="verdana"/>
            </a:endParaRPr>
          </a:p>
          <a:p>
            <a:pPr>
              <a:buNone/>
            </a:pPr>
            <a:r>
              <a:rPr lang="en-US" sz="4000">
                <a:solidFill>
                  <a:srgbClr val="000033"/>
                </a:solidFill>
                <a:latin typeface="Verdana"/>
                <a:ea typeface="+mn-lt"/>
                <a:cs typeface="+mn-lt"/>
              </a:rPr>
              <a:t>   </a:t>
            </a:r>
            <a:endParaRPr lang="en-US" sz="4000">
              <a:latin typeface="Verdana"/>
              <a:ea typeface="+mn-lt"/>
            </a:endParaRPr>
          </a:p>
          <a:p>
            <a:pPr>
              <a:buNone/>
            </a:pPr>
            <a:r>
              <a:rPr lang="en-US" sz="4000">
                <a:solidFill>
                  <a:srgbClr val="000033"/>
                </a:solidFill>
                <a:latin typeface="Verdana"/>
                <a:ea typeface="+mn-lt"/>
                <a:cs typeface="+mn-lt"/>
              </a:rPr>
              <a:t>The Fortney Hotel building is the most iconic building in downtown and was in a state of disrepair, having served as single room occupancy apartments for the last two decades. New owners purchased the building, stabilized the structure and re-opened the first floor commercial spaces with five retail tenants. A $250,000 CDI grant from WEDC assisted with renovations of the upper floor spaces to create a boutique hotel space with 14 rooms. The City is contributing $213,000 in TIF funds towards this phase the project and contributed to the initial stabilization work.</a:t>
            </a:r>
            <a:endParaRPr lang="en-US" sz="4000">
              <a:latin typeface="Verdana"/>
              <a:ea typeface="verdana"/>
            </a:endParaRPr>
          </a:p>
          <a:p>
            <a:pPr marL="0" indent="0">
              <a:buNone/>
            </a:pPr>
            <a:r>
              <a:rPr lang="en-US" sz="3600">
                <a:solidFill>
                  <a:srgbClr val="000033"/>
                </a:solidFill>
                <a:ea typeface="verdana"/>
                <a:cs typeface="Arial"/>
              </a:rPr>
              <a:t>                          </a:t>
            </a:r>
            <a:endParaRPr lang="en-US" sz="3600">
              <a:solidFill>
                <a:srgbClr val="000033"/>
              </a:solidFill>
              <a:ea typeface="verdana"/>
            </a:endParaRPr>
          </a:p>
        </p:txBody>
      </p:sp>
      <p:sp>
        <p:nvSpPr>
          <p:cNvPr id="4" name="Slide Number Placeholder 3">
            <a:extLst>
              <a:ext uri="{FF2B5EF4-FFF2-40B4-BE49-F238E27FC236}">
                <a16:creationId xmlns:a16="http://schemas.microsoft.com/office/drawing/2014/main" id="{EDE2154A-1F9E-12D5-C816-8D1A1FE2FF39}"/>
              </a:ext>
            </a:extLst>
          </p:cNvPr>
          <p:cNvSpPr>
            <a:spLocks noGrp="1"/>
          </p:cNvSpPr>
          <p:nvPr>
            <p:ph type="sldNum" sz="quarter" idx="4"/>
          </p:nvPr>
        </p:nvSpPr>
        <p:spPr/>
        <p:txBody>
          <a:bodyPr/>
          <a:lstStyle/>
          <a:p>
            <a:fld id="{48F63A3B-78C7-47BE-AE5E-E10140E04643}" type="slidenum">
              <a:rPr lang="en-US" smtClean="0"/>
              <a:pPr/>
              <a:t>6</a:t>
            </a:fld>
            <a:endParaRPr lang="en-US"/>
          </a:p>
        </p:txBody>
      </p:sp>
      <p:pic>
        <p:nvPicPr>
          <p:cNvPr id="5" name="Picture 4" descr="Hotel Fortney - Story — The Historic Fortney">
            <a:extLst>
              <a:ext uri="{FF2B5EF4-FFF2-40B4-BE49-F238E27FC236}">
                <a16:creationId xmlns:a16="http://schemas.microsoft.com/office/drawing/2014/main" id="{4B923CAF-4F14-939D-F924-717889BCBC04}"/>
              </a:ext>
            </a:extLst>
          </p:cNvPr>
          <p:cNvPicPr>
            <a:picLocks noChangeAspect="1"/>
          </p:cNvPicPr>
          <p:nvPr/>
        </p:nvPicPr>
        <p:blipFill>
          <a:blip r:embed="rId2"/>
          <a:stretch>
            <a:fillRect/>
          </a:stretch>
        </p:blipFill>
        <p:spPr>
          <a:xfrm>
            <a:off x="14975429" y="1880712"/>
            <a:ext cx="8363066" cy="4332366"/>
          </a:xfrm>
          <a:prstGeom prst="rect">
            <a:avLst/>
          </a:prstGeom>
        </p:spPr>
      </p:pic>
      <p:pic>
        <p:nvPicPr>
          <p:cNvPr id="6" name="Picture 5" descr="Past, present mesh to breathe life into the Historic Fortney | News 19  Daybreak | wxow.com">
            <a:extLst>
              <a:ext uri="{FF2B5EF4-FFF2-40B4-BE49-F238E27FC236}">
                <a16:creationId xmlns:a16="http://schemas.microsoft.com/office/drawing/2014/main" id="{9586E12C-CF5F-BB84-5F66-9D0D94CB3F98}"/>
              </a:ext>
            </a:extLst>
          </p:cNvPr>
          <p:cNvPicPr>
            <a:picLocks noChangeAspect="1"/>
          </p:cNvPicPr>
          <p:nvPr/>
        </p:nvPicPr>
        <p:blipFill>
          <a:blip r:embed="rId3"/>
          <a:stretch>
            <a:fillRect/>
          </a:stretch>
        </p:blipFill>
        <p:spPr>
          <a:xfrm>
            <a:off x="14964981" y="7640101"/>
            <a:ext cx="8375355" cy="4454370"/>
          </a:xfrm>
          <a:prstGeom prst="rect">
            <a:avLst/>
          </a:prstGeom>
        </p:spPr>
      </p:pic>
      <p:sp>
        <p:nvSpPr>
          <p:cNvPr id="8" name="TextBox 7">
            <a:extLst>
              <a:ext uri="{FF2B5EF4-FFF2-40B4-BE49-F238E27FC236}">
                <a16:creationId xmlns:a16="http://schemas.microsoft.com/office/drawing/2014/main" id="{12B430E4-76CF-B52E-DD77-E9649489E0F9}"/>
              </a:ext>
            </a:extLst>
          </p:cNvPr>
          <p:cNvSpPr txBox="1"/>
          <p:nvPr/>
        </p:nvSpPr>
        <p:spPr>
          <a:xfrm>
            <a:off x="14782665" y="12268199"/>
            <a:ext cx="815410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verdana"/>
              </a:rPr>
              <a:t>Image retrieved on 1-2-24 from: </a:t>
            </a:r>
            <a:r>
              <a:rPr lang="en-US" sz="1100">
                <a:ea typeface="+mn-lt"/>
                <a:cs typeface="+mn-lt"/>
              </a:rPr>
              <a:t>https://www.wxow.com/news/daybreak/past-present-mesh-to-breathe-life-into-the-historic-fortney/article_7f75d469-29de-511f-9f45-80035ab19b85.html</a:t>
            </a:r>
            <a:endParaRPr lang="en-US" sz="1100">
              <a:ea typeface="verdana"/>
            </a:endParaRPr>
          </a:p>
        </p:txBody>
      </p:sp>
      <p:sp>
        <p:nvSpPr>
          <p:cNvPr id="9" name="TextBox 8">
            <a:extLst>
              <a:ext uri="{FF2B5EF4-FFF2-40B4-BE49-F238E27FC236}">
                <a16:creationId xmlns:a16="http://schemas.microsoft.com/office/drawing/2014/main" id="{B12FDE0D-E731-BFA4-8D6F-0D4C7C802DAE}"/>
              </a:ext>
            </a:extLst>
          </p:cNvPr>
          <p:cNvSpPr txBox="1"/>
          <p:nvPr/>
        </p:nvSpPr>
        <p:spPr>
          <a:xfrm>
            <a:off x="15615432" y="6400799"/>
            <a:ext cx="786831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verdana"/>
              </a:rPr>
              <a:t>Image retrieved on 1-2-24 from: </a:t>
            </a:r>
            <a:r>
              <a:rPr lang="en-US" sz="1200">
                <a:ea typeface="+mn-lt"/>
                <a:cs typeface="+mn-lt"/>
              </a:rPr>
              <a:t>https://www.hotelfortney.com/story</a:t>
            </a:r>
            <a:endParaRPr lang="en-US" sz="1200"/>
          </a:p>
        </p:txBody>
      </p:sp>
    </p:spTree>
    <p:extLst>
      <p:ext uri="{BB962C8B-B14F-4D97-AF65-F5344CB8AC3E}">
        <p14:creationId xmlns:p14="http://schemas.microsoft.com/office/powerpoint/2010/main" val="408917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82A83-A186-B8BB-5F48-94CBA2FAC5E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ECFBD60-8752-F35F-EC8E-962EDD20ED36}"/>
              </a:ext>
            </a:extLst>
          </p:cNvPr>
          <p:cNvSpPr>
            <a:spLocks noGrp="1"/>
          </p:cNvSpPr>
          <p:nvPr>
            <p:ph type="body" sz="quarter" idx="10"/>
          </p:nvPr>
        </p:nvSpPr>
        <p:spPr>
          <a:xfrm>
            <a:off x="1090654" y="322556"/>
            <a:ext cx="12293097" cy="1872163"/>
          </a:xfrm>
        </p:spPr>
        <p:txBody>
          <a:bodyPr vert="horz" lIns="91440" tIns="45720" rIns="91440" bIns="45720" rtlCol="0" anchor="t">
            <a:noAutofit/>
          </a:bodyPr>
          <a:lstStyle/>
          <a:p>
            <a:r>
              <a:rPr lang="en-US" sz="6000" b="1">
                <a:solidFill>
                  <a:schemeClr val="accent6">
                    <a:lumMod val="75000"/>
                  </a:schemeClr>
                </a:solidFill>
                <a:ea typeface="verdana"/>
                <a:cs typeface="Arial"/>
              </a:rPr>
              <a:t>Community-based economic development</a:t>
            </a:r>
            <a:r>
              <a:rPr lang="en-US" sz="5400">
                <a:ea typeface="verdana"/>
                <a:cs typeface="Arial"/>
              </a:rPr>
              <a:t> </a:t>
            </a:r>
            <a:endParaRPr lang="en-US" sz="6600">
              <a:ea typeface="verdana"/>
            </a:endParaRPr>
          </a:p>
        </p:txBody>
      </p:sp>
      <p:sp>
        <p:nvSpPr>
          <p:cNvPr id="3" name="Content Placeholder 2">
            <a:extLst>
              <a:ext uri="{FF2B5EF4-FFF2-40B4-BE49-F238E27FC236}">
                <a16:creationId xmlns:a16="http://schemas.microsoft.com/office/drawing/2014/main" id="{FEE64E75-E791-5A9E-02FC-83D6A644ED55}"/>
              </a:ext>
            </a:extLst>
          </p:cNvPr>
          <p:cNvSpPr>
            <a:spLocks noGrp="1"/>
          </p:cNvSpPr>
          <p:nvPr>
            <p:ph sz="quarter" idx="11"/>
          </p:nvPr>
        </p:nvSpPr>
        <p:spPr>
          <a:xfrm>
            <a:off x="1107716" y="3308991"/>
            <a:ext cx="12284761" cy="9288018"/>
          </a:xfrm>
        </p:spPr>
        <p:txBody>
          <a:bodyPr vert="horz" lIns="91440" tIns="45720" rIns="91440" bIns="45720" rtlCol="0" anchor="t">
            <a:normAutofit lnSpcReduction="10000"/>
          </a:bodyPr>
          <a:lstStyle/>
          <a:p>
            <a:pPr marL="0" indent="0">
              <a:buNone/>
            </a:pPr>
            <a:r>
              <a:rPr lang="en-US" sz="4000" b="1">
                <a:solidFill>
                  <a:srgbClr val="000033"/>
                </a:solidFill>
                <a:ea typeface="verdana"/>
                <a:cs typeface="Arial"/>
              </a:rPr>
              <a:t>WEDC Vibrant Spaces Grant, Danes Hall in Waupaca, WI</a:t>
            </a:r>
          </a:p>
          <a:p>
            <a:pPr marL="0" indent="0">
              <a:buNone/>
            </a:pPr>
            <a:r>
              <a:rPr lang="en-US" sz="3600">
                <a:solidFill>
                  <a:srgbClr val="000033"/>
                </a:solidFill>
                <a:latin typeface="Verdana"/>
                <a:ea typeface="Calibri"/>
                <a:cs typeface="Calibri"/>
              </a:rPr>
              <a:t>North Main Street in Waupaca was a blighted area, with the abandoned Danes Hall, and a decaying roadway. </a:t>
            </a:r>
            <a:r>
              <a:rPr lang="en-US" sz="3600">
                <a:solidFill>
                  <a:srgbClr val="000033"/>
                </a:solidFill>
                <a:latin typeface="Verdana"/>
                <a:ea typeface="+mn-lt"/>
                <a:cs typeface="+mn-lt"/>
              </a:rPr>
              <a:t>The landscape was terraced with local granite boulders to provide a lower and upper plaza spaces adjoined by ADA ramps. The plaza is now a gathering place for community events like the Christmas Tree lighting and Yuletide Celebration held this past December. </a:t>
            </a:r>
            <a:endParaRPr lang="en-US" sz="3600">
              <a:solidFill>
                <a:srgbClr val="000033"/>
              </a:solidFill>
              <a:latin typeface="Verdana"/>
              <a:ea typeface="verdana"/>
            </a:endParaRPr>
          </a:p>
          <a:p>
            <a:pPr marL="0" indent="0">
              <a:buNone/>
            </a:pPr>
            <a:endParaRPr lang="en-US" sz="3600">
              <a:solidFill>
                <a:srgbClr val="000033"/>
              </a:solidFill>
              <a:ea typeface="verdana"/>
            </a:endParaRPr>
          </a:p>
          <a:p>
            <a:pPr marL="0" indent="0">
              <a:buNone/>
            </a:pPr>
            <a:endParaRPr lang="en-US" sz="3600">
              <a:solidFill>
                <a:srgbClr val="000033"/>
              </a:solidFill>
              <a:ea typeface="verdana"/>
            </a:endParaRPr>
          </a:p>
          <a:p>
            <a:pPr marL="0" indent="0">
              <a:buNone/>
            </a:pPr>
            <a:endParaRPr lang="en-US" sz="3600">
              <a:solidFill>
                <a:srgbClr val="000033"/>
              </a:solidFill>
              <a:ea typeface="verdana"/>
            </a:endParaRPr>
          </a:p>
          <a:p>
            <a:pPr>
              <a:buNone/>
            </a:pPr>
            <a:endParaRPr lang="en-US" sz="3600">
              <a:solidFill>
                <a:srgbClr val="000033"/>
              </a:solidFill>
              <a:ea typeface="verdana"/>
            </a:endParaRPr>
          </a:p>
          <a:p>
            <a:pPr marL="0" indent="0">
              <a:buNone/>
            </a:pPr>
            <a:r>
              <a:rPr lang="en-US" sz="3600">
                <a:solidFill>
                  <a:srgbClr val="000033"/>
                </a:solidFill>
                <a:ea typeface="verdana"/>
                <a:cs typeface="Arial"/>
              </a:rPr>
              <a:t>                          </a:t>
            </a:r>
            <a:endParaRPr lang="en-US" sz="3600">
              <a:solidFill>
                <a:srgbClr val="000033"/>
              </a:solidFill>
              <a:ea typeface="verdana"/>
            </a:endParaRPr>
          </a:p>
        </p:txBody>
      </p:sp>
      <p:sp>
        <p:nvSpPr>
          <p:cNvPr id="4" name="Slide Number Placeholder 3">
            <a:extLst>
              <a:ext uri="{FF2B5EF4-FFF2-40B4-BE49-F238E27FC236}">
                <a16:creationId xmlns:a16="http://schemas.microsoft.com/office/drawing/2014/main" id="{1063D5D7-E48E-16ED-3477-5357A9781B15}"/>
              </a:ext>
            </a:extLst>
          </p:cNvPr>
          <p:cNvSpPr>
            <a:spLocks noGrp="1"/>
          </p:cNvSpPr>
          <p:nvPr>
            <p:ph type="sldNum" sz="quarter" idx="4"/>
          </p:nvPr>
        </p:nvSpPr>
        <p:spPr/>
        <p:txBody>
          <a:bodyPr/>
          <a:lstStyle/>
          <a:p>
            <a:fld id="{48F63A3B-78C7-47BE-AE5E-E10140E04643}" type="slidenum">
              <a:rPr lang="en-US" smtClean="0"/>
              <a:pPr/>
              <a:t>7</a:t>
            </a:fld>
            <a:endParaRPr lang="en-US"/>
          </a:p>
        </p:txBody>
      </p:sp>
      <p:pic>
        <p:nvPicPr>
          <p:cNvPr id="5" name="Picture 4" descr="A building with a christmas tree&#10;&#10;Description automatically generated">
            <a:extLst>
              <a:ext uri="{FF2B5EF4-FFF2-40B4-BE49-F238E27FC236}">
                <a16:creationId xmlns:a16="http://schemas.microsoft.com/office/drawing/2014/main" id="{B89B879B-7092-16AA-B2C1-BAAE2B6876B5}"/>
              </a:ext>
            </a:extLst>
          </p:cNvPr>
          <p:cNvPicPr>
            <a:picLocks noChangeAspect="1"/>
          </p:cNvPicPr>
          <p:nvPr/>
        </p:nvPicPr>
        <p:blipFill>
          <a:blip r:embed="rId2"/>
          <a:stretch>
            <a:fillRect/>
          </a:stretch>
        </p:blipFill>
        <p:spPr>
          <a:xfrm>
            <a:off x="13728673" y="2041"/>
            <a:ext cx="10620396" cy="5983060"/>
          </a:xfrm>
          <a:prstGeom prst="rect">
            <a:avLst/>
          </a:prstGeom>
        </p:spPr>
      </p:pic>
      <p:pic>
        <p:nvPicPr>
          <p:cNvPr id="6" name="Picture 5" descr="A group of people standing around a christmas tree&#10;&#10;Description automatically generated">
            <a:extLst>
              <a:ext uri="{FF2B5EF4-FFF2-40B4-BE49-F238E27FC236}">
                <a16:creationId xmlns:a16="http://schemas.microsoft.com/office/drawing/2014/main" id="{40568C18-946E-21A8-3ECB-C91A9B858095}"/>
              </a:ext>
            </a:extLst>
          </p:cNvPr>
          <p:cNvPicPr>
            <a:picLocks noChangeAspect="1"/>
          </p:cNvPicPr>
          <p:nvPr/>
        </p:nvPicPr>
        <p:blipFill>
          <a:blip r:embed="rId3"/>
          <a:stretch>
            <a:fillRect/>
          </a:stretch>
        </p:blipFill>
        <p:spPr>
          <a:xfrm>
            <a:off x="13730036" y="5939519"/>
            <a:ext cx="10617673" cy="8014606"/>
          </a:xfrm>
          <a:prstGeom prst="rect">
            <a:avLst/>
          </a:prstGeom>
        </p:spPr>
      </p:pic>
    </p:spTree>
    <p:extLst>
      <p:ext uri="{BB962C8B-B14F-4D97-AF65-F5344CB8AC3E}">
        <p14:creationId xmlns:p14="http://schemas.microsoft.com/office/powerpoint/2010/main" val="189051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9E2CD-53DE-ECED-5A46-1BD6EBD52A4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4AA605-A5F5-4629-7493-DCD6A1020CA0}"/>
              </a:ext>
            </a:extLst>
          </p:cNvPr>
          <p:cNvSpPr>
            <a:spLocks noGrp="1"/>
          </p:cNvSpPr>
          <p:nvPr>
            <p:ph type="body" sz="quarter" idx="10"/>
          </p:nvPr>
        </p:nvSpPr>
        <p:spPr>
          <a:xfrm>
            <a:off x="1635011" y="1737699"/>
            <a:ext cx="20762718" cy="1076044"/>
          </a:xfrm>
        </p:spPr>
        <p:txBody>
          <a:bodyPr vert="horz" lIns="91440" tIns="45720" rIns="91440" bIns="45720" rtlCol="0" anchor="t">
            <a:normAutofit fontScale="92500" lnSpcReduction="10000"/>
          </a:bodyPr>
          <a:lstStyle/>
          <a:p>
            <a:r>
              <a:rPr lang="en-US" b="1">
                <a:solidFill>
                  <a:schemeClr val="accent6">
                    <a:lumMod val="75000"/>
                  </a:schemeClr>
                </a:solidFill>
                <a:ea typeface="verdana"/>
                <a:cs typeface="Arial"/>
              </a:rPr>
              <a:t> Small Business Development</a:t>
            </a:r>
            <a:endParaRPr lang="en-US" b="1">
              <a:solidFill>
                <a:schemeClr val="accent6">
                  <a:lumMod val="75000"/>
                </a:schemeClr>
              </a:solidFill>
            </a:endParaRPr>
          </a:p>
        </p:txBody>
      </p:sp>
      <p:sp>
        <p:nvSpPr>
          <p:cNvPr id="3" name="Content Placeholder 2">
            <a:extLst>
              <a:ext uri="{FF2B5EF4-FFF2-40B4-BE49-F238E27FC236}">
                <a16:creationId xmlns:a16="http://schemas.microsoft.com/office/drawing/2014/main" id="{1FFF6BFE-846C-F769-EA29-C86E932B564C}"/>
              </a:ext>
            </a:extLst>
          </p:cNvPr>
          <p:cNvSpPr>
            <a:spLocks noGrp="1"/>
          </p:cNvSpPr>
          <p:nvPr>
            <p:ph sz="quarter" idx="11"/>
          </p:nvPr>
        </p:nvSpPr>
        <p:spPr>
          <a:xfrm>
            <a:off x="1825536" y="3332999"/>
            <a:ext cx="11943126" cy="9861361"/>
          </a:xfrm>
        </p:spPr>
        <p:txBody>
          <a:bodyPr vert="horz" lIns="91440" tIns="45720" rIns="91440" bIns="45720" rtlCol="0" anchor="t">
            <a:normAutofit/>
          </a:bodyPr>
          <a:lstStyle/>
          <a:p>
            <a:pPr marL="0" indent="0">
              <a:buNone/>
            </a:pPr>
            <a:r>
              <a:rPr lang="en-US" sz="3600">
                <a:solidFill>
                  <a:srgbClr val="000033"/>
                </a:solidFill>
                <a:ea typeface="+mn-lt"/>
                <a:cs typeface="+mn-lt"/>
              </a:rPr>
              <a:t>Small business development focuses on the ecosystem that creates a positive local environment for new business growth and business retention grounded in rural realities. This may include projects that create more opportunities for access to capital for small businesses, training/mentoring programs, asset mapping, incubator development, etc. </a:t>
            </a:r>
            <a:endParaRPr lang="en-US" sz="3600">
              <a:solidFill>
                <a:srgbClr val="000033"/>
              </a:solidFill>
              <a:ea typeface="verdana"/>
            </a:endParaRPr>
          </a:p>
          <a:p>
            <a:pPr marL="0" indent="0">
              <a:buNone/>
            </a:pPr>
            <a:endParaRPr lang="en-US" sz="3600">
              <a:solidFill>
                <a:srgbClr val="000033"/>
              </a:solidFill>
              <a:ea typeface="+mn-lt"/>
              <a:cs typeface="+mn-lt"/>
            </a:endParaRPr>
          </a:p>
          <a:p>
            <a:pPr marL="0" indent="0">
              <a:buNone/>
            </a:pPr>
            <a:r>
              <a:rPr lang="en-US" sz="3600" b="1">
                <a:solidFill>
                  <a:srgbClr val="000033"/>
                </a:solidFill>
                <a:ea typeface="verdana"/>
                <a:cs typeface="Arial"/>
              </a:rPr>
              <a:t>WEDC Entrepreneurship Partners Grant (EPG)- Langlade County EDC</a:t>
            </a:r>
          </a:p>
          <a:p>
            <a:pPr marL="0" indent="0">
              <a:buNone/>
            </a:pPr>
            <a:r>
              <a:rPr lang="en-US" sz="3600">
                <a:solidFill>
                  <a:srgbClr val="000033"/>
                </a:solidFill>
                <a:ea typeface="verdana"/>
                <a:cs typeface="Arial"/>
              </a:rPr>
              <a:t>Langlade County Economic Development Corporation received an EPG to develop </a:t>
            </a:r>
            <a:r>
              <a:rPr lang="en-US" sz="3600" i="1">
                <a:solidFill>
                  <a:srgbClr val="000033"/>
                </a:solidFill>
                <a:ea typeface="verdana"/>
                <a:cs typeface="Arial"/>
              </a:rPr>
              <a:t>The Entrepreneurial Training Program </a:t>
            </a:r>
            <a:r>
              <a:rPr lang="en-US" sz="3600">
                <a:solidFill>
                  <a:srgbClr val="000033"/>
                </a:solidFill>
                <a:ea typeface="verdana"/>
                <a:cs typeface="Arial"/>
              </a:rPr>
              <a:t>which is a comprehensive set of resources and support for individuals at various stages of entrepreneurship.  </a:t>
            </a:r>
            <a:endParaRPr lang="en-US" sz="3600">
              <a:solidFill>
                <a:srgbClr val="000033"/>
              </a:solidFill>
              <a:ea typeface="verdana"/>
            </a:endParaRPr>
          </a:p>
          <a:p>
            <a:pPr marL="0" indent="0">
              <a:buNone/>
            </a:pPr>
            <a:endParaRPr lang="en-US" sz="3600">
              <a:solidFill>
                <a:srgbClr val="000033"/>
              </a:solidFill>
              <a:ea typeface="verdana"/>
            </a:endParaRPr>
          </a:p>
          <a:p>
            <a:pPr lvl="1">
              <a:buClr>
                <a:srgbClr val="630042"/>
              </a:buClr>
              <a:buFont typeface="Courier New"/>
              <a:buChar char="o"/>
            </a:pPr>
            <a:endParaRPr lang="en-US" sz="3600">
              <a:solidFill>
                <a:srgbClr val="000033"/>
              </a:solidFill>
              <a:ea typeface="verdana"/>
            </a:endParaRPr>
          </a:p>
          <a:p>
            <a:endParaRPr lang="en-US" sz="6600">
              <a:ea typeface="verdana"/>
            </a:endParaRPr>
          </a:p>
        </p:txBody>
      </p:sp>
      <p:sp>
        <p:nvSpPr>
          <p:cNvPr id="4" name="Slide Number Placeholder 3">
            <a:extLst>
              <a:ext uri="{FF2B5EF4-FFF2-40B4-BE49-F238E27FC236}">
                <a16:creationId xmlns:a16="http://schemas.microsoft.com/office/drawing/2014/main" id="{FB72312C-0454-F140-0B59-043AC3472A62}"/>
              </a:ext>
            </a:extLst>
          </p:cNvPr>
          <p:cNvSpPr>
            <a:spLocks noGrp="1"/>
          </p:cNvSpPr>
          <p:nvPr>
            <p:ph type="sldNum" sz="quarter" idx="4"/>
          </p:nvPr>
        </p:nvSpPr>
        <p:spPr/>
        <p:txBody>
          <a:bodyPr/>
          <a:lstStyle/>
          <a:p>
            <a:fld id="{48F63A3B-78C7-47BE-AE5E-E10140E04643}" type="slidenum">
              <a:rPr lang="en-US" smtClean="0"/>
              <a:pPr/>
              <a:t>8</a:t>
            </a:fld>
            <a:endParaRPr lang="en-US"/>
          </a:p>
        </p:txBody>
      </p:sp>
      <p:pic>
        <p:nvPicPr>
          <p:cNvPr id="6" name="Picture 5" descr="A person standing in front of a whiteboard&#10;&#10;Description automatically generated">
            <a:extLst>
              <a:ext uri="{FF2B5EF4-FFF2-40B4-BE49-F238E27FC236}">
                <a16:creationId xmlns:a16="http://schemas.microsoft.com/office/drawing/2014/main" id="{2BF4E8FB-7D2B-F2C3-2ED5-AAEEEB23468E}"/>
              </a:ext>
            </a:extLst>
          </p:cNvPr>
          <p:cNvPicPr>
            <a:picLocks noChangeAspect="1"/>
          </p:cNvPicPr>
          <p:nvPr/>
        </p:nvPicPr>
        <p:blipFill>
          <a:blip r:embed="rId3"/>
          <a:stretch>
            <a:fillRect/>
          </a:stretch>
        </p:blipFill>
        <p:spPr>
          <a:xfrm>
            <a:off x="14143665" y="3339353"/>
            <a:ext cx="9391752" cy="7037295"/>
          </a:xfrm>
          <a:prstGeom prst="rect">
            <a:avLst/>
          </a:prstGeom>
        </p:spPr>
      </p:pic>
      <p:sp>
        <p:nvSpPr>
          <p:cNvPr id="11" name="TextBox 10">
            <a:extLst>
              <a:ext uri="{FF2B5EF4-FFF2-40B4-BE49-F238E27FC236}">
                <a16:creationId xmlns:a16="http://schemas.microsoft.com/office/drawing/2014/main" id="{5BA4F51C-BC3D-0937-911B-BC9FBEA9D239}"/>
              </a:ext>
            </a:extLst>
          </p:cNvPr>
          <p:cNvSpPr txBox="1"/>
          <p:nvPr/>
        </p:nvSpPr>
        <p:spPr>
          <a:xfrm>
            <a:off x="14141762" y="10443882"/>
            <a:ext cx="94676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verdana"/>
              </a:rPr>
              <a:t>Langlade County EDC Entrepreneurial Training Program</a:t>
            </a:r>
          </a:p>
        </p:txBody>
      </p:sp>
    </p:spTree>
    <p:extLst>
      <p:ext uri="{BB962C8B-B14F-4D97-AF65-F5344CB8AC3E}">
        <p14:creationId xmlns:p14="http://schemas.microsoft.com/office/powerpoint/2010/main" val="110103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E1820-F876-87A1-62CD-FD3070D5AA1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783508-2557-5082-C11D-2BDA10B07558}"/>
              </a:ext>
            </a:extLst>
          </p:cNvPr>
          <p:cNvSpPr>
            <a:spLocks noGrp="1"/>
          </p:cNvSpPr>
          <p:nvPr>
            <p:ph type="sldNum" sz="quarter" idx="4"/>
          </p:nvPr>
        </p:nvSpPr>
        <p:spPr/>
        <p:txBody>
          <a:bodyPr/>
          <a:lstStyle/>
          <a:p>
            <a:fld id="{48F63A3B-78C7-47BE-AE5E-E10140E04643}" type="slidenum">
              <a:rPr lang="en-US" smtClean="0"/>
              <a:pPr/>
              <a:t>9</a:t>
            </a:fld>
            <a:endParaRPr lang="en-US"/>
          </a:p>
        </p:txBody>
      </p:sp>
      <p:pic>
        <p:nvPicPr>
          <p:cNvPr id="6" name="Picture 5" descr="A blue background with white lines&#10;&#10;Description automatically generated">
            <a:extLst>
              <a:ext uri="{FF2B5EF4-FFF2-40B4-BE49-F238E27FC236}">
                <a16:creationId xmlns:a16="http://schemas.microsoft.com/office/drawing/2014/main" id="{B50C92AB-EC19-8AD5-20F2-663B6AC7935E}"/>
              </a:ext>
            </a:extLst>
          </p:cNvPr>
          <p:cNvPicPr>
            <a:picLocks noChangeAspect="1"/>
          </p:cNvPicPr>
          <p:nvPr/>
        </p:nvPicPr>
        <p:blipFill>
          <a:blip r:embed="rId3"/>
          <a:stretch>
            <a:fillRect/>
          </a:stretch>
        </p:blipFill>
        <p:spPr>
          <a:xfrm>
            <a:off x="1039436" y="-3534"/>
            <a:ext cx="23340825" cy="2465131"/>
          </a:xfrm>
          <a:prstGeom prst="rect">
            <a:avLst/>
          </a:prstGeom>
        </p:spPr>
      </p:pic>
      <p:pic>
        <p:nvPicPr>
          <p:cNvPr id="11" name="Picture 10" descr="A person and person standing next to a machine&#10;&#10;Description automatically generated">
            <a:extLst>
              <a:ext uri="{FF2B5EF4-FFF2-40B4-BE49-F238E27FC236}">
                <a16:creationId xmlns:a16="http://schemas.microsoft.com/office/drawing/2014/main" id="{2CD959A1-F77D-2FF8-9BDB-7BE2C436E5FB}"/>
              </a:ext>
            </a:extLst>
          </p:cNvPr>
          <p:cNvPicPr>
            <a:picLocks noChangeAspect="1"/>
          </p:cNvPicPr>
          <p:nvPr/>
        </p:nvPicPr>
        <p:blipFill>
          <a:blip r:embed="rId4"/>
          <a:stretch>
            <a:fillRect/>
          </a:stretch>
        </p:blipFill>
        <p:spPr>
          <a:xfrm>
            <a:off x="1044046" y="2459600"/>
            <a:ext cx="10720092" cy="11082797"/>
          </a:xfrm>
          <a:prstGeom prst="rect">
            <a:avLst/>
          </a:prstGeom>
        </p:spPr>
      </p:pic>
      <p:sp>
        <p:nvSpPr>
          <p:cNvPr id="17" name="TextBox 16">
            <a:extLst>
              <a:ext uri="{FF2B5EF4-FFF2-40B4-BE49-F238E27FC236}">
                <a16:creationId xmlns:a16="http://schemas.microsoft.com/office/drawing/2014/main" id="{DD4DCFF7-0CAC-37EF-5248-FDAE19C50496}"/>
              </a:ext>
            </a:extLst>
          </p:cNvPr>
          <p:cNvSpPr txBox="1"/>
          <p:nvPr/>
        </p:nvSpPr>
        <p:spPr>
          <a:xfrm>
            <a:off x="12855470" y="2753031"/>
            <a:ext cx="9552924" cy="105259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ea typeface="+mn-lt"/>
                <a:cs typeface="+mn-lt"/>
              </a:rPr>
              <a:t>Program: </a:t>
            </a:r>
            <a:r>
              <a:rPr lang="en-US" sz="4400">
                <a:solidFill>
                  <a:srgbClr val="0562C1"/>
                </a:solidFill>
                <a:ea typeface="+mn-lt"/>
                <a:cs typeface="+mn-lt"/>
                <a:hlinkClick r:id="rId5"/>
              </a:rPr>
              <a:t>Rural Business Development Grant (RBDG)</a:t>
            </a:r>
            <a:endParaRPr lang="en-US" sz="4400">
              <a:ea typeface="verdana"/>
            </a:endParaRPr>
          </a:p>
          <a:p>
            <a:endParaRPr lang="en-US" sz="4400">
              <a:ea typeface="verdana"/>
            </a:endParaRPr>
          </a:p>
          <a:p>
            <a:r>
              <a:rPr lang="en-US" sz="4400" b="1">
                <a:ea typeface="+mn-lt"/>
                <a:cs typeface="+mn-lt"/>
              </a:rPr>
              <a:t>Small Business Project Description: </a:t>
            </a:r>
            <a:r>
              <a:rPr lang="en-US" sz="4400">
                <a:ea typeface="+mn-lt"/>
                <a:cs typeface="+mn-lt"/>
              </a:rPr>
              <a:t>The most recent obligation of a $55,000 RBDG to Wisconsin Business Innovation Corporation (Northwest Regional Planning Commission) is being used to provide technical assistance to small and emerging businesses in northwest Wisconsin. The project will assist five businesses and create or save 52 jobs.</a:t>
            </a:r>
            <a:endParaRPr lang="en-US" sz="4400">
              <a:ea typeface="verdana"/>
            </a:endParaRPr>
          </a:p>
          <a:p>
            <a:pPr algn="l"/>
            <a:endParaRPr lang="en-US">
              <a:ea typeface="verdana"/>
            </a:endParaRPr>
          </a:p>
        </p:txBody>
      </p:sp>
    </p:spTree>
    <p:extLst>
      <p:ext uri="{BB962C8B-B14F-4D97-AF65-F5344CB8AC3E}">
        <p14:creationId xmlns:p14="http://schemas.microsoft.com/office/powerpoint/2010/main" val="19143016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OFex8IvB"/>
  <p:tag name="ARTICULATE_DESIGN_ID_CUSTOM DESIGN" val="yJc8xJwS"/>
  <p:tag name="ARTICULATE_SLIDE_THUMBNAIL_REFRESH" val="1"/>
  <p:tag name="ARTICULATE_SLIDE_COUNT" val="29"/>
  <p:tag name="ARTICULATE_DESIGN_ID_WEDC_2022" val="cCyV2ypj"/>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EDC_2022">
  <a:themeElements>
    <a:clrScheme name="Wisconsin">
      <a:dk1>
        <a:srgbClr val="000033"/>
      </a:dk1>
      <a:lt1>
        <a:sysClr val="window" lastClr="FFFFFF"/>
      </a:lt1>
      <a:dk2>
        <a:srgbClr val="630042"/>
      </a:dk2>
      <a:lt2>
        <a:srgbClr val="D6D1C4"/>
      </a:lt2>
      <a:accent1>
        <a:srgbClr val="3D7CC9"/>
      </a:accent1>
      <a:accent2>
        <a:srgbClr val="D6D1C4"/>
      </a:accent2>
      <a:accent3>
        <a:srgbClr val="787020"/>
      </a:accent3>
      <a:accent4>
        <a:srgbClr val="000033"/>
      </a:accent4>
      <a:accent5>
        <a:srgbClr val="612141"/>
      </a:accent5>
      <a:accent6>
        <a:srgbClr val="B7265E"/>
      </a:accent6>
      <a:hlink>
        <a:srgbClr val="3D7CC9"/>
      </a:hlink>
      <a:folHlink>
        <a:srgbClr val="034A90"/>
      </a:folHlink>
    </a:clrScheme>
    <a:fontScheme name="wisconsin">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294fd8-5040-41aa-ae08-659efe2cfdb7" xsi:nil="true"/>
    <lcf76f155ced4ddcb4097134ff3c332f xmlns="7f5a74e1-da63-4d0f-84d3-45a2f258e09a">
      <Terms xmlns="http://schemas.microsoft.com/office/infopath/2007/PartnerControls"/>
    </lcf76f155ced4ddcb4097134ff3c332f>
    <SharedWithUsers xmlns="6df8d6ac-61d6-4907-addc-c3e103b4a635">
      <UserInfo>
        <DisplayName>Kate Constalie</DisplayName>
        <AccountId>7980</AccountId>
        <AccountType/>
      </UserInfo>
      <UserInfo>
        <DisplayName>Sam Rikkers</DisplayName>
        <AccountId>3675</AccountId>
        <AccountType/>
      </UserInfo>
      <UserInfo>
        <DisplayName>Melissa Hughes</DisplayName>
        <AccountId>3368</AccountId>
        <AccountType/>
      </UserInfo>
      <UserInfo>
        <DisplayName>Amy Young</DisplayName>
        <AccountId>416</AccountId>
        <AccountType/>
      </UserInfo>
      <UserInfo>
        <DisplayName>Maiya Weber</DisplayName>
        <AccountId>5552</AccountId>
        <AccountType/>
      </UserInfo>
      <UserInfo>
        <DisplayName>Danielle Jones</DisplayName>
        <AccountId>341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BA85273DCE9A4DBDD99E386D91858F" ma:contentTypeVersion="15" ma:contentTypeDescription="Create a new document." ma:contentTypeScope="" ma:versionID="855ee584541c9be4df6ee7a7661acf5e">
  <xsd:schema xmlns:xsd="http://www.w3.org/2001/XMLSchema" xmlns:xs="http://www.w3.org/2001/XMLSchema" xmlns:p="http://schemas.microsoft.com/office/2006/metadata/properties" xmlns:ns2="6df8d6ac-61d6-4907-addc-c3e103b4a635" xmlns:ns3="7f5a74e1-da63-4d0f-84d3-45a2f258e09a" xmlns:ns4="e5294fd8-5040-41aa-ae08-659efe2cfdb7" targetNamespace="http://schemas.microsoft.com/office/2006/metadata/properties" ma:root="true" ma:fieldsID="9302417773695ef367d92279ac258ece" ns2:_="" ns3:_="" ns4:_="">
    <xsd:import namespace="6df8d6ac-61d6-4907-addc-c3e103b4a635"/>
    <xsd:import namespace="7f5a74e1-da63-4d0f-84d3-45a2f258e09a"/>
    <xsd:import namespace="e5294fd8-5040-41aa-ae08-659efe2cfdb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Location"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8d6ac-61d6-4907-addc-c3e103b4a63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5a74e1-da63-4d0f-84d3-45a2f258e09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1402996-41b1-49f0-b66d-8c2b915b121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294fd8-5040-41aa-ae08-659efe2cfdb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d9918bbe-44aa-4166-8de6-356d0a2ffc1c}" ma:internalName="TaxCatchAll" ma:showField="CatchAllData" ma:web="6df8d6ac-61d6-4907-addc-c3e103b4a6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EF3148-8852-4079-8E45-13DD607CB7F0}">
  <ds:schemaRefs>
    <ds:schemaRef ds:uri="5d36248b-c13c-4ce1-b9fc-5d6f20f1e365"/>
    <ds:schemaRef ds:uri="6df8d6ac-61d6-4907-addc-c3e103b4a635"/>
    <ds:schemaRef ds:uri="7f5a74e1-da63-4d0f-84d3-45a2f258e09a"/>
    <ds:schemaRef ds:uri="d3e8cb82-2e3c-427d-bef4-48a63310f145"/>
    <ds:schemaRef ds:uri="e5294fd8-5040-41aa-ae08-659efe2cfdb7"/>
    <ds:schemaRef ds:uri="f8f15808-e4a4-412c-ac7b-76ca6073328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F293C34-F7D2-404C-A403-FEA30DDDF5CF}">
  <ds:schemaRefs>
    <ds:schemaRef ds:uri="6df8d6ac-61d6-4907-addc-c3e103b4a635"/>
    <ds:schemaRef ds:uri="7f5a74e1-da63-4d0f-84d3-45a2f258e09a"/>
    <ds:schemaRef ds:uri="e5294fd8-5040-41aa-ae08-659efe2cfd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22EFDB-BC3F-419B-8CC3-242E31341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2505</Words>
  <Application>Microsoft Office PowerPoint</Application>
  <PresentationFormat>Custom</PresentationFormat>
  <Paragraphs>259</Paragraphs>
  <Slides>24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Arial,Sans-Serif</vt:lpstr>
      <vt:lpstr>Calibri</vt:lpstr>
      <vt:lpstr>Courier New</vt:lpstr>
      <vt:lpstr>Courier New,monospace</vt:lpstr>
      <vt:lpstr>Segoe UI</vt:lpstr>
      <vt:lpstr>Source Sans Pro Web</vt:lpstr>
      <vt:lpstr>verdana</vt:lpstr>
      <vt:lpstr>verdana</vt:lpstr>
      <vt:lpstr>WEDC_2022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Patterson, Doug</dc:creator>
  <cp:lastModifiedBy>David Fleming</cp:lastModifiedBy>
  <cp:revision>3</cp:revision>
  <dcterms:created xsi:type="dcterms:W3CDTF">2022-06-01T12:07:09Z</dcterms:created>
  <dcterms:modified xsi:type="dcterms:W3CDTF">2024-01-03T16:40:19Z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97CBE179-F3A3-45FB-8BD6-F1910E785593</vt:lpwstr>
  </property>
  <property fmtid="{D5CDD505-2E9C-101B-9397-08002B2CF9AE}" pid="3" name="ArticulatePath">
    <vt:lpwstr>WEDC-Template</vt:lpwstr>
  </property>
  <property fmtid="{D5CDD505-2E9C-101B-9397-08002B2CF9AE}" pid="4" name="ContentTypeId">
    <vt:lpwstr>0x01010066BA85273DCE9A4DBDD99E386D91858F</vt:lpwstr>
  </property>
  <property fmtid="{D5CDD505-2E9C-101B-9397-08002B2CF9AE}" pid="5" name="TaxKeyword">
    <vt:lpwstr/>
  </property>
  <property fmtid="{D5CDD505-2E9C-101B-9397-08002B2CF9AE}" pid="6" name="MediaServiceImageTags">
    <vt:lpwstr/>
  </property>
  <property fmtid="{D5CDD505-2E9C-101B-9397-08002B2CF9AE}" pid="7" name="lcf76f155ced4ddcb4097134ff3c332f">
    <vt:lpwstr/>
  </property>
  <property fmtid="{D5CDD505-2E9C-101B-9397-08002B2CF9AE}" pid="8" name="DocumentType">
    <vt:lpwstr/>
  </property>
  <property fmtid="{D5CDD505-2E9C-101B-9397-08002B2CF9AE}" pid="9" name="SharedWithUsers">
    <vt:lpwstr>7980;#Kate Constalie;#3675;#Sam Rikkers;#3368;#Melissa Hughes;#416;#Amy Young;#5552;#Maiya Weber;#341;#Danielle Jones</vt:lpwstr>
  </property>
</Properties>
</file>